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b8b0fbdc5c43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d79376709f4156"/>
  </p:sldMasterIdLst>
  <p:sldIdLst>
    <p:sldId xmlns:r="http://schemas.openxmlformats.org/officeDocument/2006/relationships" id="256" r:id="R765803aafc3f4fb1"/>
    <p:sldId xmlns:r="http://schemas.openxmlformats.org/officeDocument/2006/relationships" id="257" r:id="R34ca0706ed254bb9"/>
    <p:sldId xmlns:r="http://schemas.openxmlformats.org/officeDocument/2006/relationships" id="258" r:id="R5e00f8f286ed4560"/>
    <p:sldId xmlns:r="http://schemas.openxmlformats.org/officeDocument/2006/relationships" id="259" r:id="R04dd9546d8384ff8"/>
    <p:sldId xmlns:r="http://schemas.openxmlformats.org/officeDocument/2006/relationships" id="260" r:id="R44a2521428d34f4b"/>
    <p:sldId xmlns:r="http://schemas.openxmlformats.org/officeDocument/2006/relationships" id="261" r:id="R8ebfc0711f1b43aa"/>
    <p:sldId xmlns:r="http://schemas.openxmlformats.org/officeDocument/2006/relationships" id="262" r:id="R0e89ebada77c41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d79376709f4156" /><Relationship Type="http://schemas.openxmlformats.org/officeDocument/2006/relationships/slide" Target="/ppt/slides/slide1.xml" Id="R765803aafc3f4fb1" /><Relationship Type="http://schemas.openxmlformats.org/officeDocument/2006/relationships/slide" Target="/ppt/slides/slide2.xml" Id="R34ca0706ed254bb9" /><Relationship Type="http://schemas.openxmlformats.org/officeDocument/2006/relationships/slide" Target="/ppt/slides/slide3.xml" Id="R5e00f8f286ed4560" /><Relationship Type="http://schemas.openxmlformats.org/officeDocument/2006/relationships/slide" Target="/ppt/slides/slide4.xml" Id="R04dd9546d8384ff8" /><Relationship Type="http://schemas.openxmlformats.org/officeDocument/2006/relationships/slide" Target="/ppt/slides/slide5.xml" Id="R44a2521428d34f4b" /><Relationship Type="http://schemas.openxmlformats.org/officeDocument/2006/relationships/slide" Target="/ppt/slides/slide6.xml" Id="R8ebfc0711f1b43aa" /><Relationship Type="http://schemas.openxmlformats.org/officeDocument/2006/relationships/slide" Target="/ppt/slides/slide7.xml" Id="R0e89ebada77c41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fac7fc65844a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0ea194e464846" /><Relationship Type="http://schemas.openxmlformats.org/officeDocument/2006/relationships/theme" Target="/ppt/slideMasters/theme/theme1.xml" Id="R8629ec1d6a3f4f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e0ea194e4648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f627a16af47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7205f2ffb4d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1724c7fca45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821e2215a48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4aa317dce48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5ddd886204dd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8ef8d9b9a4d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CIFERO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CIFERO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12 047 446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324 586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4 915 104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HOLTEDAHL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SPARDAMA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Veritasveien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post@cifero.no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www.cifero.no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989 710 427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CIFERO AS</a:t>
            </a:r>
          </a:p>
        </p:txBody>
      </p:sp>
    </p:spTree>
  </p:cSld>
  <p:clrMapOvr>
    <a:masterClrMapping xmlns:a="http://schemas.openxmlformats.org/drawingml/2006/main"/>
  </p:clrMapOvr>
</p:sld>
</file>