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e265c2110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8cf83127b48a2"/>
  </p:sldMasterIdLst>
  <p:sldIdLst>
    <p:sldId xmlns:r="http://schemas.openxmlformats.org/officeDocument/2006/relationships" id="256" r:id="R38732a25ad784717"/>
    <p:sldId xmlns:r="http://schemas.openxmlformats.org/officeDocument/2006/relationships" id="257" r:id="R0c59a62e0f33499a"/>
    <p:sldId xmlns:r="http://schemas.openxmlformats.org/officeDocument/2006/relationships" id="258" r:id="R529baa223bca48a7"/>
    <p:sldId xmlns:r="http://schemas.openxmlformats.org/officeDocument/2006/relationships" id="259" r:id="R1c663e7ac411431a"/>
    <p:sldId xmlns:r="http://schemas.openxmlformats.org/officeDocument/2006/relationships" id="260" r:id="Ree8b6a6408f34dbd"/>
    <p:sldId xmlns:r="http://schemas.openxmlformats.org/officeDocument/2006/relationships" id="261" r:id="R449e3f660a8d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8cf83127b48a2" /><Relationship Type="http://schemas.openxmlformats.org/officeDocument/2006/relationships/slide" Target="/ppt/slides/slide1.xml" Id="R38732a25ad784717" /><Relationship Type="http://schemas.openxmlformats.org/officeDocument/2006/relationships/slide" Target="/ppt/slides/slide2.xml" Id="R0c59a62e0f33499a" /><Relationship Type="http://schemas.openxmlformats.org/officeDocument/2006/relationships/slide" Target="/ppt/slides/slide3.xml" Id="R529baa223bca48a7" /><Relationship Type="http://schemas.openxmlformats.org/officeDocument/2006/relationships/slide" Target="/ppt/slides/slide4.xml" Id="R1c663e7ac411431a" /><Relationship Type="http://schemas.openxmlformats.org/officeDocument/2006/relationships/slide" Target="/ppt/slides/slide5.xml" Id="Ree8b6a6408f34dbd" /><Relationship Type="http://schemas.openxmlformats.org/officeDocument/2006/relationships/slide" Target="/ppt/slides/slide6.xml" Id="R449e3f660a8d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4e095110e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7a8a0d5a84944" /><Relationship Type="http://schemas.openxmlformats.org/officeDocument/2006/relationships/theme" Target="/ppt/slideMasters/theme/theme1.xml" Id="Raf14cbbe3c40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7a8a0d5a8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751f44dba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2c7ff998f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6c3675c78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417add139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3618135bc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35bd35685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AKROBAT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AKROBAT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3 555 699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25 546 006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25 612 516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989 703 072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