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871af5ebfd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a2811b84e641f1"/>
  </p:sldMasterIdLst>
  <p:sldIdLst>
    <p:sldId xmlns:r="http://schemas.openxmlformats.org/officeDocument/2006/relationships" id="256" r:id="Re30c300135584ccf"/>
    <p:sldId xmlns:r="http://schemas.openxmlformats.org/officeDocument/2006/relationships" id="257" r:id="R1275ca6bdb5d455b"/>
    <p:sldId xmlns:r="http://schemas.openxmlformats.org/officeDocument/2006/relationships" id="258" r:id="R986fbc0ff2544929"/>
    <p:sldId xmlns:r="http://schemas.openxmlformats.org/officeDocument/2006/relationships" id="259" r:id="R3b12f7b46ac24696"/>
    <p:sldId xmlns:r="http://schemas.openxmlformats.org/officeDocument/2006/relationships" id="260" r:id="R25585898641b4f9f"/>
    <p:sldId xmlns:r="http://schemas.openxmlformats.org/officeDocument/2006/relationships" id="261" r:id="R727a2de3a7b546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2811b84e641f1" /><Relationship Type="http://schemas.openxmlformats.org/officeDocument/2006/relationships/slide" Target="/ppt/slides/slide1.xml" Id="Re30c300135584ccf" /><Relationship Type="http://schemas.openxmlformats.org/officeDocument/2006/relationships/slide" Target="/ppt/slides/slide2.xml" Id="R1275ca6bdb5d455b" /><Relationship Type="http://schemas.openxmlformats.org/officeDocument/2006/relationships/slide" Target="/ppt/slides/slide3.xml" Id="R986fbc0ff2544929" /><Relationship Type="http://schemas.openxmlformats.org/officeDocument/2006/relationships/slide" Target="/ppt/slides/slide4.xml" Id="R3b12f7b46ac24696" /><Relationship Type="http://schemas.openxmlformats.org/officeDocument/2006/relationships/slide" Target="/ppt/slides/slide5.xml" Id="R25585898641b4f9f" /><Relationship Type="http://schemas.openxmlformats.org/officeDocument/2006/relationships/slide" Target="/ppt/slides/slide6.xml" Id="R727a2de3a7b546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2b10ea6f4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2864f75d447dd" /><Relationship Type="http://schemas.openxmlformats.org/officeDocument/2006/relationships/theme" Target="/ppt/slideMasters/theme/theme1.xml" Id="R81121fd892d5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2864f75d4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f31caa5d34d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c9aaabd39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f11310195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20ea554bf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747b8b7cb48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20f6d340a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AKROBAT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989 703 072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