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bca8111e6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419ee8db14ee8"/>
  </p:sldMasterIdLst>
  <p:sldIdLst>
    <p:sldId xmlns:r="http://schemas.openxmlformats.org/officeDocument/2006/relationships" id="256" r:id="R0c15a48bd5ac406e"/>
    <p:sldId xmlns:r="http://schemas.openxmlformats.org/officeDocument/2006/relationships" id="257" r:id="R55f619a6cce24ded"/>
    <p:sldId xmlns:r="http://schemas.openxmlformats.org/officeDocument/2006/relationships" id="258" r:id="R7803ff9602db44b0"/>
    <p:sldId xmlns:r="http://schemas.openxmlformats.org/officeDocument/2006/relationships" id="259" r:id="R2706de36da3541dd"/>
    <p:sldId xmlns:r="http://schemas.openxmlformats.org/officeDocument/2006/relationships" id="260" r:id="Re2dd43e49fb84d8e"/>
    <p:sldId xmlns:r="http://schemas.openxmlformats.org/officeDocument/2006/relationships" id="261" r:id="R4ea6880e54f74266"/>
    <p:sldId xmlns:r="http://schemas.openxmlformats.org/officeDocument/2006/relationships" id="262" r:id="R45d641966afc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419ee8db14ee8" /><Relationship Type="http://schemas.openxmlformats.org/officeDocument/2006/relationships/slide" Target="/ppt/slides/slide1.xml" Id="R0c15a48bd5ac406e" /><Relationship Type="http://schemas.openxmlformats.org/officeDocument/2006/relationships/slide" Target="/ppt/slides/slide2.xml" Id="R55f619a6cce24ded" /><Relationship Type="http://schemas.openxmlformats.org/officeDocument/2006/relationships/slide" Target="/ppt/slides/slide3.xml" Id="R7803ff9602db44b0" /><Relationship Type="http://schemas.openxmlformats.org/officeDocument/2006/relationships/slide" Target="/ppt/slides/slide4.xml" Id="R2706de36da3541dd" /><Relationship Type="http://schemas.openxmlformats.org/officeDocument/2006/relationships/slide" Target="/ppt/slides/slide5.xml" Id="Re2dd43e49fb84d8e" /><Relationship Type="http://schemas.openxmlformats.org/officeDocument/2006/relationships/slide" Target="/ppt/slides/slide6.xml" Id="R4ea6880e54f74266" /><Relationship Type="http://schemas.openxmlformats.org/officeDocument/2006/relationships/slide" Target="/ppt/slides/slide7.xml" Id="R45d641966afc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88ffc5d45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36306dd34d63" /><Relationship Type="http://schemas.openxmlformats.org/officeDocument/2006/relationships/theme" Target="/ppt/slideMasters/theme/theme1.xml" Id="R8bb628e00b98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d36306dd3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ffb4ec3c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7cb48b4c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3e47ab07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e8d3143e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cc3089d0d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856805d7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e773cbef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5 033 003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etasje,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32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989 682 660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