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c951c3fd9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054ebae0d4e76"/>
  </p:sldMasterIdLst>
  <p:sldIdLst>
    <p:sldId xmlns:r="http://schemas.openxmlformats.org/officeDocument/2006/relationships" id="256" r:id="R3a2fe2f74f174077"/>
    <p:sldId xmlns:r="http://schemas.openxmlformats.org/officeDocument/2006/relationships" id="257" r:id="R894f2b753e544af6"/>
    <p:sldId xmlns:r="http://schemas.openxmlformats.org/officeDocument/2006/relationships" id="258" r:id="Rab3031a4f87b4e94"/>
    <p:sldId xmlns:r="http://schemas.openxmlformats.org/officeDocument/2006/relationships" id="259" r:id="Rbd0174c0c0c24fd3"/>
    <p:sldId xmlns:r="http://schemas.openxmlformats.org/officeDocument/2006/relationships" id="260" r:id="R44991636726d4854"/>
    <p:sldId xmlns:r="http://schemas.openxmlformats.org/officeDocument/2006/relationships" id="261" r:id="R71cdfe2450b34619"/>
    <p:sldId xmlns:r="http://schemas.openxmlformats.org/officeDocument/2006/relationships" id="262" r:id="R913156aa9b29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054ebae0d4e76" /><Relationship Type="http://schemas.openxmlformats.org/officeDocument/2006/relationships/slide" Target="/ppt/slides/slide1.xml" Id="R3a2fe2f74f174077" /><Relationship Type="http://schemas.openxmlformats.org/officeDocument/2006/relationships/slide" Target="/ppt/slides/slide2.xml" Id="R894f2b753e544af6" /><Relationship Type="http://schemas.openxmlformats.org/officeDocument/2006/relationships/slide" Target="/ppt/slides/slide3.xml" Id="Rab3031a4f87b4e94" /><Relationship Type="http://schemas.openxmlformats.org/officeDocument/2006/relationships/slide" Target="/ppt/slides/slide4.xml" Id="Rbd0174c0c0c24fd3" /><Relationship Type="http://schemas.openxmlformats.org/officeDocument/2006/relationships/slide" Target="/ppt/slides/slide5.xml" Id="R44991636726d4854" /><Relationship Type="http://schemas.openxmlformats.org/officeDocument/2006/relationships/slide" Target="/ppt/slides/slide6.xml" Id="R71cdfe2450b34619" /><Relationship Type="http://schemas.openxmlformats.org/officeDocument/2006/relationships/slide" Target="/ppt/slides/slide7.xml" Id="R913156aa9b29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2ceb2b362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285d600b64267" /><Relationship Type="http://schemas.openxmlformats.org/officeDocument/2006/relationships/theme" Target="/ppt/slideMasters/theme/theme1.xml" Id="R59752311ad1c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285d600b6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c1c6f28cd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feb4be6e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1d4b61f1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dd32cbf1d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b7511b69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a8ec30ee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7933a1a5e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