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44cc50e19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8c60edca14452"/>
  </p:sldMasterIdLst>
  <p:sldIdLst>
    <p:sldId xmlns:r="http://schemas.openxmlformats.org/officeDocument/2006/relationships" id="256" r:id="Rcb09d8568ef04c22"/>
    <p:sldId xmlns:r="http://schemas.openxmlformats.org/officeDocument/2006/relationships" id="257" r:id="R1a4fe34cfb53416a"/>
    <p:sldId xmlns:r="http://schemas.openxmlformats.org/officeDocument/2006/relationships" id="258" r:id="R8f2a0d66a26d406f"/>
    <p:sldId xmlns:r="http://schemas.openxmlformats.org/officeDocument/2006/relationships" id="259" r:id="R2e4403d139634686"/>
    <p:sldId xmlns:r="http://schemas.openxmlformats.org/officeDocument/2006/relationships" id="260" r:id="R4e7e4905cef44e0b"/>
    <p:sldId xmlns:r="http://schemas.openxmlformats.org/officeDocument/2006/relationships" id="261" r:id="R7e93316d54644f00"/>
    <p:sldId xmlns:r="http://schemas.openxmlformats.org/officeDocument/2006/relationships" id="262" r:id="Rc50692c3ab4c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8c60edca14452" /><Relationship Type="http://schemas.openxmlformats.org/officeDocument/2006/relationships/slide" Target="/ppt/slides/slide1.xml" Id="Rcb09d8568ef04c22" /><Relationship Type="http://schemas.openxmlformats.org/officeDocument/2006/relationships/slide" Target="/ppt/slides/slide2.xml" Id="R1a4fe34cfb53416a" /><Relationship Type="http://schemas.openxmlformats.org/officeDocument/2006/relationships/slide" Target="/ppt/slides/slide3.xml" Id="R8f2a0d66a26d406f" /><Relationship Type="http://schemas.openxmlformats.org/officeDocument/2006/relationships/slide" Target="/ppt/slides/slide4.xml" Id="R2e4403d139634686" /><Relationship Type="http://schemas.openxmlformats.org/officeDocument/2006/relationships/slide" Target="/ppt/slides/slide5.xml" Id="R4e7e4905cef44e0b" /><Relationship Type="http://schemas.openxmlformats.org/officeDocument/2006/relationships/slide" Target="/ppt/slides/slide6.xml" Id="R7e93316d54644f00" /><Relationship Type="http://schemas.openxmlformats.org/officeDocument/2006/relationships/slide" Target="/ppt/slides/slide7.xml" Id="Rc50692c3ab4c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b7d949c77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77d8b5d5446bc" /><Relationship Type="http://schemas.openxmlformats.org/officeDocument/2006/relationships/theme" Target="/ppt/slideMasters/theme/theme1.xml" Id="Ra5df3a7f568e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77d8b5d54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b5482af0b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e1d0da30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03aaa87e1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121c63bb4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cbe6d93c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0703473a4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9160c908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