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ef32a6a32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fac31a35c4aa9"/>
  </p:sldMasterIdLst>
  <p:sldIdLst>
    <p:sldId xmlns:r="http://schemas.openxmlformats.org/officeDocument/2006/relationships" id="256" r:id="R409c57b007db4289"/>
    <p:sldId xmlns:r="http://schemas.openxmlformats.org/officeDocument/2006/relationships" id="257" r:id="R2f33f2bf9296494c"/>
    <p:sldId xmlns:r="http://schemas.openxmlformats.org/officeDocument/2006/relationships" id="258" r:id="Rfab5a365dff74e8b"/>
    <p:sldId xmlns:r="http://schemas.openxmlformats.org/officeDocument/2006/relationships" id="259" r:id="Rd9a916e373f24185"/>
    <p:sldId xmlns:r="http://schemas.openxmlformats.org/officeDocument/2006/relationships" id="260" r:id="Ra02ec5dcacf24389"/>
    <p:sldId xmlns:r="http://schemas.openxmlformats.org/officeDocument/2006/relationships" id="261" r:id="R580c60b2122b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fac31a35c4aa9" /><Relationship Type="http://schemas.openxmlformats.org/officeDocument/2006/relationships/slide" Target="/ppt/slides/slide1.xml" Id="R409c57b007db4289" /><Relationship Type="http://schemas.openxmlformats.org/officeDocument/2006/relationships/slide" Target="/ppt/slides/slide2.xml" Id="R2f33f2bf9296494c" /><Relationship Type="http://schemas.openxmlformats.org/officeDocument/2006/relationships/slide" Target="/ppt/slides/slide3.xml" Id="Rfab5a365dff74e8b" /><Relationship Type="http://schemas.openxmlformats.org/officeDocument/2006/relationships/slide" Target="/ppt/slides/slide4.xml" Id="Rd9a916e373f24185" /><Relationship Type="http://schemas.openxmlformats.org/officeDocument/2006/relationships/slide" Target="/ppt/slides/slide5.xml" Id="Ra02ec5dcacf24389" /><Relationship Type="http://schemas.openxmlformats.org/officeDocument/2006/relationships/slide" Target="/ppt/slides/slide6.xml" Id="R580c60b2122b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40255a05b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4d2da2d3425c" /><Relationship Type="http://schemas.openxmlformats.org/officeDocument/2006/relationships/theme" Target="/ppt/slideMasters/theme/theme1.xml" Id="Rd2b97bfe0a65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d4d2da2d3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4611ded3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5b658741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e50b76dc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989fb41e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436e45cd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d7e08e4f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