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85fb8be7c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d1a937ddc4222"/>
  </p:sldMasterIdLst>
  <p:sldIdLst>
    <p:sldId xmlns:r="http://schemas.openxmlformats.org/officeDocument/2006/relationships" id="256" r:id="R3df73b386bad4e96"/>
    <p:sldId xmlns:r="http://schemas.openxmlformats.org/officeDocument/2006/relationships" id="257" r:id="R5427ff27b98e4e04"/>
    <p:sldId xmlns:r="http://schemas.openxmlformats.org/officeDocument/2006/relationships" id="258" r:id="Rb5c63f2a81b141bb"/>
    <p:sldId xmlns:r="http://schemas.openxmlformats.org/officeDocument/2006/relationships" id="259" r:id="R1d4c98ff8c5a4ca6"/>
    <p:sldId xmlns:r="http://schemas.openxmlformats.org/officeDocument/2006/relationships" id="260" r:id="Ra82efe8afdac43c8"/>
    <p:sldId xmlns:r="http://schemas.openxmlformats.org/officeDocument/2006/relationships" id="261" r:id="Rc7045752260c4e44"/>
    <p:sldId xmlns:r="http://schemas.openxmlformats.org/officeDocument/2006/relationships" id="262" r:id="R4b1b3bf3a926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d1a937ddc4222" /><Relationship Type="http://schemas.openxmlformats.org/officeDocument/2006/relationships/slide" Target="/ppt/slides/slide1.xml" Id="R3df73b386bad4e96" /><Relationship Type="http://schemas.openxmlformats.org/officeDocument/2006/relationships/slide" Target="/ppt/slides/slide2.xml" Id="R5427ff27b98e4e04" /><Relationship Type="http://schemas.openxmlformats.org/officeDocument/2006/relationships/slide" Target="/ppt/slides/slide3.xml" Id="Rb5c63f2a81b141bb" /><Relationship Type="http://schemas.openxmlformats.org/officeDocument/2006/relationships/slide" Target="/ppt/slides/slide4.xml" Id="R1d4c98ff8c5a4ca6" /><Relationship Type="http://schemas.openxmlformats.org/officeDocument/2006/relationships/slide" Target="/ppt/slides/slide5.xml" Id="Ra82efe8afdac43c8" /><Relationship Type="http://schemas.openxmlformats.org/officeDocument/2006/relationships/slide" Target="/ppt/slides/slide6.xml" Id="Rc7045752260c4e44" /><Relationship Type="http://schemas.openxmlformats.org/officeDocument/2006/relationships/slide" Target="/ppt/slides/slide7.xml" Id="R4b1b3bf3a926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a6755f38c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97d0d0d6f4af0" /><Relationship Type="http://schemas.openxmlformats.org/officeDocument/2006/relationships/theme" Target="/ppt/slideMasters/theme/theme1.xml" Id="Re4e73f8be1b2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97d0d0d6f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c044ea23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f908c5e9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ecad60ed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63639d6a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afec05e1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a14425c6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b6710acd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ARNE SIGMUND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TORSTEIN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