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cf55e189244c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7cb3b23b0e40c1"/>
  </p:sldMasterIdLst>
  <p:sldIdLst>
    <p:sldId xmlns:r="http://schemas.openxmlformats.org/officeDocument/2006/relationships" id="256" r:id="R7c1c47c04ee240bf"/>
    <p:sldId xmlns:r="http://schemas.openxmlformats.org/officeDocument/2006/relationships" id="257" r:id="R48f98cdddd2744a8"/>
    <p:sldId xmlns:r="http://schemas.openxmlformats.org/officeDocument/2006/relationships" id="258" r:id="Re34f4f47a72a4d1d"/>
    <p:sldId xmlns:r="http://schemas.openxmlformats.org/officeDocument/2006/relationships" id="259" r:id="R9efc6c653638446f"/>
    <p:sldId xmlns:r="http://schemas.openxmlformats.org/officeDocument/2006/relationships" id="260" r:id="R63e7a1b3f320468a"/>
    <p:sldId xmlns:r="http://schemas.openxmlformats.org/officeDocument/2006/relationships" id="261" r:id="Rb65a075a0e174c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7cb3b23b0e40c1" /><Relationship Type="http://schemas.openxmlformats.org/officeDocument/2006/relationships/slide" Target="/ppt/slides/slide1.xml" Id="R7c1c47c04ee240bf" /><Relationship Type="http://schemas.openxmlformats.org/officeDocument/2006/relationships/slide" Target="/ppt/slides/slide2.xml" Id="R48f98cdddd2744a8" /><Relationship Type="http://schemas.openxmlformats.org/officeDocument/2006/relationships/slide" Target="/ppt/slides/slide3.xml" Id="Re34f4f47a72a4d1d" /><Relationship Type="http://schemas.openxmlformats.org/officeDocument/2006/relationships/slide" Target="/ppt/slides/slide4.xml" Id="R9efc6c653638446f" /><Relationship Type="http://schemas.openxmlformats.org/officeDocument/2006/relationships/slide" Target="/ppt/slides/slide5.xml" Id="R63e7a1b3f320468a" /><Relationship Type="http://schemas.openxmlformats.org/officeDocument/2006/relationships/slide" Target="/ppt/slides/slide6.xml" Id="Rb65a075a0e174c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c591b18f854e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3c644bae64503" /><Relationship Type="http://schemas.openxmlformats.org/officeDocument/2006/relationships/theme" Target="/ppt/slideMasters/theme/theme1.xml" Id="R3af61ec5e3c646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93c644bae645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6267a73d540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3add13c4a46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6a753de8341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5d22a00fa44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230c94dad44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f4ab0a64549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TROVÅG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TROVÅG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TROVÅG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TROVÅG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TROVÅG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TROVÅG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Ulriksdal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989 567 950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TROVÅG AS</a:t>
            </a:r>
          </a:p>
        </p:txBody>
      </p:sp>
    </p:spTree>
  </p:cSld>
  <p:clrMapOvr>
    <a:masterClrMapping xmlns:a="http://schemas.openxmlformats.org/drawingml/2006/main"/>
  </p:clrMapOvr>
</p:sld>
</file>