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986a8313b4d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1205cb5734aa4"/>
  </p:sldMasterIdLst>
  <p:sldIdLst>
    <p:sldId xmlns:r="http://schemas.openxmlformats.org/officeDocument/2006/relationships" id="256" r:id="R6a421bc9b0f74435"/>
    <p:sldId xmlns:r="http://schemas.openxmlformats.org/officeDocument/2006/relationships" id="257" r:id="R9623c8ef99af4c62"/>
    <p:sldId xmlns:r="http://schemas.openxmlformats.org/officeDocument/2006/relationships" id="258" r:id="R5d65dfd1e4be426c"/>
    <p:sldId xmlns:r="http://schemas.openxmlformats.org/officeDocument/2006/relationships" id="259" r:id="Rbe013d42a68245e5"/>
    <p:sldId xmlns:r="http://schemas.openxmlformats.org/officeDocument/2006/relationships" id="260" r:id="Rcb516b1d45ba445f"/>
    <p:sldId xmlns:r="http://schemas.openxmlformats.org/officeDocument/2006/relationships" id="261" r:id="Rcf6da6be5b3b481b"/>
    <p:sldId xmlns:r="http://schemas.openxmlformats.org/officeDocument/2006/relationships" id="262" r:id="R534159ffe351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1205cb5734aa4" /><Relationship Type="http://schemas.openxmlformats.org/officeDocument/2006/relationships/slide" Target="/ppt/slides/slide1.xml" Id="R6a421bc9b0f74435" /><Relationship Type="http://schemas.openxmlformats.org/officeDocument/2006/relationships/slide" Target="/ppt/slides/slide2.xml" Id="R9623c8ef99af4c62" /><Relationship Type="http://schemas.openxmlformats.org/officeDocument/2006/relationships/slide" Target="/ppt/slides/slide3.xml" Id="R5d65dfd1e4be426c" /><Relationship Type="http://schemas.openxmlformats.org/officeDocument/2006/relationships/slide" Target="/ppt/slides/slide4.xml" Id="Rbe013d42a68245e5" /><Relationship Type="http://schemas.openxmlformats.org/officeDocument/2006/relationships/slide" Target="/ppt/slides/slide5.xml" Id="Rcb516b1d45ba445f" /><Relationship Type="http://schemas.openxmlformats.org/officeDocument/2006/relationships/slide" Target="/ppt/slides/slide6.xml" Id="Rcf6da6be5b3b481b" /><Relationship Type="http://schemas.openxmlformats.org/officeDocument/2006/relationships/slide" Target="/ppt/slides/slide7.xml" Id="R534159ffe351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543057f9c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6a2487a65439c" /><Relationship Type="http://schemas.openxmlformats.org/officeDocument/2006/relationships/theme" Target="/ppt/slideMasters/theme/theme1.xml" Id="R915b37a7d198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6a2487a6543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64802afff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418c7e654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9e4002831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d748ab19c41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991e26019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3c91a4cb3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1e37c5094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84 543 140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86 855 512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Mostuna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62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989 499 629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