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19a12f132a41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817dfd9ac743f1"/>
  </p:sldMasterIdLst>
  <p:sldIdLst>
    <p:sldId xmlns:r="http://schemas.openxmlformats.org/officeDocument/2006/relationships" id="256" r:id="R00e70cbd272e4b93"/>
    <p:sldId xmlns:r="http://schemas.openxmlformats.org/officeDocument/2006/relationships" id="257" r:id="R182606f67d104bd2"/>
    <p:sldId xmlns:r="http://schemas.openxmlformats.org/officeDocument/2006/relationships" id="258" r:id="Re00a6fd2a28d40e6"/>
    <p:sldId xmlns:r="http://schemas.openxmlformats.org/officeDocument/2006/relationships" id="259" r:id="R13627d78c4cd45d1"/>
    <p:sldId xmlns:r="http://schemas.openxmlformats.org/officeDocument/2006/relationships" id="260" r:id="R9315253e01dd45b6"/>
    <p:sldId xmlns:r="http://schemas.openxmlformats.org/officeDocument/2006/relationships" id="261" r:id="Rdbaca3439d954159"/>
    <p:sldId xmlns:r="http://schemas.openxmlformats.org/officeDocument/2006/relationships" id="262" r:id="Rba1e0af2475b45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817dfd9ac743f1" /><Relationship Type="http://schemas.openxmlformats.org/officeDocument/2006/relationships/slide" Target="/ppt/slides/slide1.xml" Id="R00e70cbd272e4b93" /><Relationship Type="http://schemas.openxmlformats.org/officeDocument/2006/relationships/slide" Target="/ppt/slides/slide2.xml" Id="R182606f67d104bd2" /><Relationship Type="http://schemas.openxmlformats.org/officeDocument/2006/relationships/slide" Target="/ppt/slides/slide3.xml" Id="Re00a6fd2a28d40e6" /><Relationship Type="http://schemas.openxmlformats.org/officeDocument/2006/relationships/slide" Target="/ppt/slides/slide4.xml" Id="R13627d78c4cd45d1" /><Relationship Type="http://schemas.openxmlformats.org/officeDocument/2006/relationships/slide" Target="/ppt/slides/slide5.xml" Id="R9315253e01dd45b6" /><Relationship Type="http://schemas.openxmlformats.org/officeDocument/2006/relationships/slide" Target="/ppt/slides/slide6.xml" Id="Rdbaca3439d954159" /><Relationship Type="http://schemas.openxmlformats.org/officeDocument/2006/relationships/slide" Target="/ppt/slides/slide7.xml" Id="Rba1e0af2475b45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d16a56a8041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f458297cd4154" /><Relationship Type="http://schemas.openxmlformats.org/officeDocument/2006/relationships/theme" Target="/ppt/slideMasters/theme/theme1.xml" Id="R3981b6c42aef49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cf458297cd41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0d31d3a2740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164b1792a49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df5e0c23043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bfbb70e3c4d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45a8e492e4f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4e0823c3b49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3c4c4494249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LEVANTOR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25 237 210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118 667 977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119 307 394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NAMLØS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TYLL HOLDING AB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71 47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levantor@levantor.no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