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750c38959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96c5a8a134fd6"/>
  </p:sldMasterIdLst>
  <p:sldIdLst>
    <p:sldId xmlns:r="http://schemas.openxmlformats.org/officeDocument/2006/relationships" id="256" r:id="Ra5f495896e3f4ae3"/>
    <p:sldId xmlns:r="http://schemas.openxmlformats.org/officeDocument/2006/relationships" id="257" r:id="R666ddff621504431"/>
    <p:sldId xmlns:r="http://schemas.openxmlformats.org/officeDocument/2006/relationships" id="258" r:id="R135b47ccf4da4984"/>
    <p:sldId xmlns:r="http://schemas.openxmlformats.org/officeDocument/2006/relationships" id="259" r:id="R5850bbc8640a441e"/>
    <p:sldId xmlns:r="http://schemas.openxmlformats.org/officeDocument/2006/relationships" id="260" r:id="R77bdb8bd0e1b4ca8"/>
    <p:sldId xmlns:r="http://schemas.openxmlformats.org/officeDocument/2006/relationships" id="261" r:id="R497bb9a995cb48dc"/>
    <p:sldId xmlns:r="http://schemas.openxmlformats.org/officeDocument/2006/relationships" id="262" r:id="Re46700a24e6e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96c5a8a134fd6" /><Relationship Type="http://schemas.openxmlformats.org/officeDocument/2006/relationships/slide" Target="/ppt/slides/slide1.xml" Id="Ra5f495896e3f4ae3" /><Relationship Type="http://schemas.openxmlformats.org/officeDocument/2006/relationships/slide" Target="/ppt/slides/slide2.xml" Id="R666ddff621504431" /><Relationship Type="http://schemas.openxmlformats.org/officeDocument/2006/relationships/slide" Target="/ppt/slides/slide3.xml" Id="R135b47ccf4da4984" /><Relationship Type="http://schemas.openxmlformats.org/officeDocument/2006/relationships/slide" Target="/ppt/slides/slide4.xml" Id="R5850bbc8640a441e" /><Relationship Type="http://schemas.openxmlformats.org/officeDocument/2006/relationships/slide" Target="/ppt/slides/slide5.xml" Id="R77bdb8bd0e1b4ca8" /><Relationship Type="http://schemas.openxmlformats.org/officeDocument/2006/relationships/slide" Target="/ppt/slides/slide6.xml" Id="R497bb9a995cb48dc" /><Relationship Type="http://schemas.openxmlformats.org/officeDocument/2006/relationships/slide" Target="/ppt/slides/slide7.xml" Id="Re46700a24e6e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f58e0762a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08c5d7f7e4d09" /><Relationship Type="http://schemas.openxmlformats.org/officeDocument/2006/relationships/theme" Target="/ppt/slideMasters/theme/theme1.xml" Id="R087428968463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08c5d7f7e4d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6444abb19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d9d361790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654dfc68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ac45caec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91ddb5356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b6bd25220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fcac291a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