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a6ce02cdcb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3035b10d94c1f"/>
  </p:sldMasterIdLst>
  <p:sldIdLst>
    <p:sldId xmlns:r="http://schemas.openxmlformats.org/officeDocument/2006/relationships" id="256" r:id="Rdfe7b326b0b34ecb"/>
    <p:sldId xmlns:r="http://schemas.openxmlformats.org/officeDocument/2006/relationships" id="257" r:id="Rb41df54393c0461e"/>
    <p:sldId xmlns:r="http://schemas.openxmlformats.org/officeDocument/2006/relationships" id="258" r:id="R871e937f4eb444ec"/>
    <p:sldId xmlns:r="http://schemas.openxmlformats.org/officeDocument/2006/relationships" id="259" r:id="Ra8b98999e0dd4b8f"/>
    <p:sldId xmlns:r="http://schemas.openxmlformats.org/officeDocument/2006/relationships" id="260" r:id="Rdafbe15861394a01"/>
    <p:sldId xmlns:r="http://schemas.openxmlformats.org/officeDocument/2006/relationships" id="261" r:id="R78b1abe9ea594a1b"/>
    <p:sldId xmlns:r="http://schemas.openxmlformats.org/officeDocument/2006/relationships" id="262" r:id="R7622f484efa04a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3035b10d94c1f" /><Relationship Type="http://schemas.openxmlformats.org/officeDocument/2006/relationships/slide" Target="/ppt/slides/slide1.xml" Id="Rdfe7b326b0b34ecb" /><Relationship Type="http://schemas.openxmlformats.org/officeDocument/2006/relationships/slide" Target="/ppt/slides/slide2.xml" Id="Rb41df54393c0461e" /><Relationship Type="http://schemas.openxmlformats.org/officeDocument/2006/relationships/slide" Target="/ppt/slides/slide3.xml" Id="R871e937f4eb444ec" /><Relationship Type="http://schemas.openxmlformats.org/officeDocument/2006/relationships/slide" Target="/ppt/slides/slide4.xml" Id="Ra8b98999e0dd4b8f" /><Relationship Type="http://schemas.openxmlformats.org/officeDocument/2006/relationships/slide" Target="/ppt/slides/slide5.xml" Id="Rdafbe15861394a01" /><Relationship Type="http://schemas.openxmlformats.org/officeDocument/2006/relationships/slide" Target="/ppt/slides/slide6.xml" Id="R78b1abe9ea594a1b" /><Relationship Type="http://schemas.openxmlformats.org/officeDocument/2006/relationships/slide" Target="/ppt/slides/slide7.xml" Id="R7622f484efa04a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497c7ed0b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e990cfca41ad" /><Relationship Type="http://schemas.openxmlformats.org/officeDocument/2006/relationships/theme" Target="/ppt/slideMasters/theme/theme1.xml" Id="R7d7a23c23d22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4ae990cfca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4106eae8b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35dd796e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9322a1c45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b82933ed846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e7900490d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4f80f9b34b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eef8b7fb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HAGESTUEN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