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18f10c7d3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d605a05414776"/>
  </p:sldMasterIdLst>
  <p:sldIdLst>
    <p:sldId xmlns:r="http://schemas.openxmlformats.org/officeDocument/2006/relationships" id="256" r:id="Rdb7e7ae80ac44d71"/>
    <p:sldId xmlns:r="http://schemas.openxmlformats.org/officeDocument/2006/relationships" id="257" r:id="R150e1cab17fd41ef"/>
    <p:sldId xmlns:r="http://schemas.openxmlformats.org/officeDocument/2006/relationships" id="258" r:id="Rb59347d4ad054486"/>
    <p:sldId xmlns:r="http://schemas.openxmlformats.org/officeDocument/2006/relationships" id="259" r:id="Rfbde53e5931d4aad"/>
    <p:sldId xmlns:r="http://schemas.openxmlformats.org/officeDocument/2006/relationships" id="260" r:id="R4bb6eb0735944379"/>
    <p:sldId xmlns:r="http://schemas.openxmlformats.org/officeDocument/2006/relationships" id="261" r:id="R09d4832702c44a13"/>
    <p:sldId xmlns:r="http://schemas.openxmlformats.org/officeDocument/2006/relationships" id="262" r:id="R90b3e3485f4e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d605a05414776" /><Relationship Type="http://schemas.openxmlformats.org/officeDocument/2006/relationships/slide" Target="/ppt/slides/slide1.xml" Id="Rdb7e7ae80ac44d71" /><Relationship Type="http://schemas.openxmlformats.org/officeDocument/2006/relationships/slide" Target="/ppt/slides/slide2.xml" Id="R150e1cab17fd41ef" /><Relationship Type="http://schemas.openxmlformats.org/officeDocument/2006/relationships/slide" Target="/ppt/slides/slide3.xml" Id="Rb59347d4ad054486" /><Relationship Type="http://schemas.openxmlformats.org/officeDocument/2006/relationships/slide" Target="/ppt/slides/slide4.xml" Id="Rfbde53e5931d4aad" /><Relationship Type="http://schemas.openxmlformats.org/officeDocument/2006/relationships/slide" Target="/ppt/slides/slide5.xml" Id="R4bb6eb0735944379" /><Relationship Type="http://schemas.openxmlformats.org/officeDocument/2006/relationships/slide" Target="/ppt/slides/slide6.xml" Id="R09d4832702c44a13" /><Relationship Type="http://schemas.openxmlformats.org/officeDocument/2006/relationships/slide" Target="/ppt/slides/slide7.xml" Id="R90b3e3485f4e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e10e838f4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58994497498f" /><Relationship Type="http://schemas.openxmlformats.org/officeDocument/2006/relationships/theme" Target="/ppt/slideMasters/theme/theme1.xml" Id="R57cc01817de5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e58994497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9fad30f3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0483bb3a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a73386b0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d7af7829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42ad0d62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68000594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cfbe5f25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WHITLOCK DIGERNES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WHITLOCK DIGERNES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5 486 172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WHITLOCK DIGERNES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Bergsvingen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989 360 957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WHITLOCK DIGERNES INVEST AS</a:t>
            </a:r>
          </a:p>
        </p:txBody>
      </p:sp>
    </p:spTree>
  </p:cSld>
  <p:clrMapOvr>
    <a:masterClrMapping xmlns:a="http://schemas.openxmlformats.org/drawingml/2006/main"/>
  </p:clrMapOvr>
</p:sld>
</file>