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90952044c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7450abaad4f58"/>
  </p:sldMasterIdLst>
  <p:sldIdLst>
    <p:sldId xmlns:r="http://schemas.openxmlformats.org/officeDocument/2006/relationships" id="256" r:id="Raf29ea36620f41c8"/>
    <p:sldId xmlns:r="http://schemas.openxmlformats.org/officeDocument/2006/relationships" id="257" r:id="Rb95c1e2e98044a83"/>
    <p:sldId xmlns:r="http://schemas.openxmlformats.org/officeDocument/2006/relationships" id="258" r:id="R9fcfcb31179f4618"/>
    <p:sldId xmlns:r="http://schemas.openxmlformats.org/officeDocument/2006/relationships" id="259" r:id="Rb71c0ed7c3f04115"/>
    <p:sldId xmlns:r="http://schemas.openxmlformats.org/officeDocument/2006/relationships" id="260" r:id="R1a588a9ee4d341c3"/>
    <p:sldId xmlns:r="http://schemas.openxmlformats.org/officeDocument/2006/relationships" id="261" r:id="R7a045cf812294385"/>
    <p:sldId xmlns:r="http://schemas.openxmlformats.org/officeDocument/2006/relationships" id="262" r:id="R746419dffea1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7450abaad4f58" /><Relationship Type="http://schemas.openxmlformats.org/officeDocument/2006/relationships/slide" Target="/ppt/slides/slide1.xml" Id="Raf29ea36620f41c8" /><Relationship Type="http://schemas.openxmlformats.org/officeDocument/2006/relationships/slide" Target="/ppt/slides/slide2.xml" Id="Rb95c1e2e98044a83" /><Relationship Type="http://schemas.openxmlformats.org/officeDocument/2006/relationships/slide" Target="/ppt/slides/slide3.xml" Id="R9fcfcb31179f4618" /><Relationship Type="http://schemas.openxmlformats.org/officeDocument/2006/relationships/slide" Target="/ppt/slides/slide4.xml" Id="Rb71c0ed7c3f04115" /><Relationship Type="http://schemas.openxmlformats.org/officeDocument/2006/relationships/slide" Target="/ppt/slides/slide5.xml" Id="R1a588a9ee4d341c3" /><Relationship Type="http://schemas.openxmlformats.org/officeDocument/2006/relationships/slide" Target="/ppt/slides/slide6.xml" Id="R7a045cf812294385" /><Relationship Type="http://schemas.openxmlformats.org/officeDocument/2006/relationships/slide" Target="/ppt/slides/slide7.xml" Id="R746419dffea1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2248676a4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84ae2a104e70" /><Relationship Type="http://schemas.openxmlformats.org/officeDocument/2006/relationships/theme" Target="/ppt/slideMasters/theme/theme1.xml" Id="R3c73d8a8aa25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a84ae2a10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387ec991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12dae757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2529cf18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ba1b63d2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ec8a4f4e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e723eca9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9d2c64526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HØIBY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