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ea7e2b8e054d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560518b73a458d"/>
  </p:sldMasterIdLst>
  <p:sldIdLst>
    <p:sldId xmlns:r="http://schemas.openxmlformats.org/officeDocument/2006/relationships" id="256" r:id="R6979bf4d45df493a"/>
    <p:sldId xmlns:r="http://schemas.openxmlformats.org/officeDocument/2006/relationships" id="257" r:id="R23d055cff0394054"/>
    <p:sldId xmlns:r="http://schemas.openxmlformats.org/officeDocument/2006/relationships" id="258" r:id="R3c94e4f5607a43f9"/>
    <p:sldId xmlns:r="http://schemas.openxmlformats.org/officeDocument/2006/relationships" id="259" r:id="R1251d6e275ca43e5"/>
    <p:sldId xmlns:r="http://schemas.openxmlformats.org/officeDocument/2006/relationships" id="260" r:id="Rc68ce471063d4815"/>
    <p:sldId xmlns:r="http://schemas.openxmlformats.org/officeDocument/2006/relationships" id="261" r:id="R05616ca327094a8f"/>
    <p:sldId xmlns:r="http://schemas.openxmlformats.org/officeDocument/2006/relationships" id="262" r:id="R7b8dd710d23842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560518b73a458d" /><Relationship Type="http://schemas.openxmlformats.org/officeDocument/2006/relationships/slide" Target="/ppt/slides/slide1.xml" Id="R6979bf4d45df493a" /><Relationship Type="http://schemas.openxmlformats.org/officeDocument/2006/relationships/slide" Target="/ppt/slides/slide2.xml" Id="R23d055cff0394054" /><Relationship Type="http://schemas.openxmlformats.org/officeDocument/2006/relationships/slide" Target="/ppt/slides/slide3.xml" Id="R3c94e4f5607a43f9" /><Relationship Type="http://schemas.openxmlformats.org/officeDocument/2006/relationships/slide" Target="/ppt/slides/slide4.xml" Id="R1251d6e275ca43e5" /><Relationship Type="http://schemas.openxmlformats.org/officeDocument/2006/relationships/slide" Target="/ppt/slides/slide5.xml" Id="Rc68ce471063d4815" /><Relationship Type="http://schemas.openxmlformats.org/officeDocument/2006/relationships/slide" Target="/ppt/slides/slide6.xml" Id="R05616ca327094a8f" /><Relationship Type="http://schemas.openxmlformats.org/officeDocument/2006/relationships/slide" Target="/ppt/slides/slide7.xml" Id="R7b8dd710d23842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cff86fe9d44f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eb0c9de7f49cb" /><Relationship Type="http://schemas.openxmlformats.org/officeDocument/2006/relationships/theme" Target="/ppt/slideMasters/theme/theme1.xml" Id="R08a529602d024e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aeb0c9de7f49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11101298a4a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11f2143ed45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5be6cf592d45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0281c229b49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f017014064b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1affc9c284d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3d96bb8d84e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26 860 451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148 447 662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148 555 077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OVE SKORPEN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149C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989 304 623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INVEST AS</a:t>
            </a:r>
          </a:p>
        </p:txBody>
      </p:sp>
    </p:spTree>
  </p:cSld>
  <p:clrMapOvr>
    <a:masterClrMapping xmlns:a="http://schemas.openxmlformats.org/drawingml/2006/main"/>
  </p:clrMapOvr>
</p:sld>
</file>