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fa3e9a1354e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bf35a5918c4a77"/>
  </p:sldMasterIdLst>
  <p:sldIdLst>
    <p:sldId xmlns:r="http://schemas.openxmlformats.org/officeDocument/2006/relationships" id="256" r:id="Recc4bc7e8b2f4a73"/>
    <p:sldId xmlns:r="http://schemas.openxmlformats.org/officeDocument/2006/relationships" id="257" r:id="R9d0188aca59b43c3"/>
    <p:sldId xmlns:r="http://schemas.openxmlformats.org/officeDocument/2006/relationships" id="258" r:id="R768ea1d30e8043ca"/>
    <p:sldId xmlns:r="http://schemas.openxmlformats.org/officeDocument/2006/relationships" id="259" r:id="Rce993b761a084755"/>
    <p:sldId xmlns:r="http://schemas.openxmlformats.org/officeDocument/2006/relationships" id="260" r:id="R5b5cafb390604fd6"/>
    <p:sldId xmlns:r="http://schemas.openxmlformats.org/officeDocument/2006/relationships" id="261" r:id="R42f59ae3c0934bc2"/>
    <p:sldId xmlns:r="http://schemas.openxmlformats.org/officeDocument/2006/relationships" id="262" r:id="R7a71efd3a78f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f35a5918c4a77" /><Relationship Type="http://schemas.openxmlformats.org/officeDocument/2006/relationships/slide" Target="/ppt/slides/slide1.xml" Id="Recc4bc7e8b2f4a73" /><Relationship Type="http://schemas.openxmlformats.org/officeDocument/2006/relationships/slide" Target="/ppt/slides/slide2.xml" Id="R9d0188aca59b43c3" /><Relationship Type="http://schemas.openxmlformats.org/officeDocument/2006/relationships/slide" Target="/ppt/slides/slide3.xml" Id="R768ea1d30e8043ca" /><Relationship Type="http://schemas.openxmlformats.org/officeDocument/2006/relationships/slide" Target="/ppt/slides/slide4.xml" Id="Rce993b761a084755" /><Relationship Type="http://schemas.openxmlformats.org/officeDocument/2006/relationships/slide" Target="/ppt/slides/slide5.xml" Id="R5b5cafb390604fd6" /><Relationship Type="http://schemas.openxmlformats.org/officeDocument/2006/relationships/slide" Target="/ppt/slides/slide6.xml" Id="R42f59ae3c0934bc2" /><Relationship Type="http://schemas.openxmlformats.org/officeDocument/2006/relationships/slide" Target="/ppt/slides/slide7.xml" Id="R7a71efd3a78f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3e2ce8f4a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0669fe267411b" /><Relationship Type="http://schemas.openxmlformats.org/officeDocument/2006/relationships/theme" Target="/ppt/slideMasters/theme/theme1.xml" Id="Rb59ebc742350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0669fe267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7480618f6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6685eefb8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84f8f67d1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7dd09efcb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1ce4836c5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af2c7b1bf4a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ec488827d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