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e42dd05a6941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9d33a54e034e23"/>
  </p:sldMasterIdLst>
  <p:sldIdLst>
    <p:sldId xmlns:r="http://schemas.openxmlformats.org/officeDocument/2006/relationships" id="256" r:id="Ra8491e13cc2749c3"/>
    <p:sldId xmlns:r="http://schemas.openxmlformats.org/officeDocument/2006/relationships" id="257" r:id="Rc667da65189d4f9f"/>
    <p:sldId xmlns:r="http://schemas.openxmlformats.org/officeDocument/2006/relationships" id="258" r:id="Ra7658d48f99545f4"/>
    <p:sldId xmlns:r="http://schemas.openxmlformats.org/officeDocument/2006/relationships" id="259" r:id="R8ced87aa80524a43"/>
    <p:sldId xmlns:r="http://schemas.openxmlformats.org/officeDocument/2006/relationships" id="260" r:id="R09b325a8de1c4686"/>
    <p:sldId xmlns:r="http://schemas.openxmlformats.org/officeDocument/2006/relationships" id="261" r:id="Rd536756c9ca44b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9d33a54e034e23" /><Relationship Type="http://schemas.openxmlformats.org/officeDocument/2006/relationships/slide" Target="/ppt/slides/slide1.xml" Id="Ra8491e13cc2749c3" /><Relationship Type="http://schemas.openxmlformats.org/officeDocument/2006/relationships/slide" Target="/ppt/slides/slide2.xml" Id="Rc667da65189d4f9f" /><Relationship Type="http://schemas.openxmlformats.org/officeDocument/2006/relationships/slide" Target="/ppt/slides/slide3.xml" Id="Ra7658d48f99545f4" /><Relationship Type="http://schemas.openxmlformats.org/officeDocument/2006/relationships/slide" Target="/ppt/slides/slide4.xml" Id="R8ced87aa80524a43" /><Relationship Type="http://schemas.openxmlformats.org/officeDocument/2006/relationships/slide" Target="/ppt/slides/slide5.xml" Id="R09b325a8de1c4686" /><Relationship Type="http://schemas.openxmlformats.org/officeDocument/2006/relationships/slide" Target="/ppt/slides/slide6.xml" Id="Rd536756c9ca44b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a79d6316114b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0cb4b14944194" /><Relationship Type="http://schemas.openxmlformats.org/officeDocument/2006/relationships/theme" Target="/ppt/slideMasters/theme/theme1.xml" Id="R9e0b55a709e84e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80cb4b149441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63609f6f24c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4aef399a341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7b20a92bb46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25d2001e54a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2a6920c8c40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3d82f1fc74c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SECURUS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