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ca27f1d456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52d6eecd5640e4"/>
  </p:sldMasterIdLst>
  <p:sldIdLst>
    <p:sldId xmlns:r="http://schemas.openxmlformats.org/officeDocument/2006/relationships" id="256" r:id="R0a0b22ce96364e0e"/>
    <p:sldId xmlns:r="http://schemas.openxmlformats.org/officeDocument/2006/relationships" id="257" r:id="Re1dee163976c4135"/>
    <p:sldId xmlns:r="http://schemas.openxmlformats.org/officeDocument/2006/relationships" id="258" r:id="R51447d5170cf4b3b"/>
    <p:sldId xmlns:r="http://schemas.openxmlformats.org/officeDocument/2006/relationships" id="259" r:id="Rc387f1adc2f249db"/>
    <p:sldId xmlns:r="http://schemas.openxmlformats.org/officeDocument/2006/relationships" id="260" r:id="Rcd4461bf95444a75"/>
    <p:sldId xmlns:r="http://schemas.openxmlformats.org/officeDocument/2006/relationships" id="261" r:id="R29be899a8b5644e7"/>
    <p:sldId xmlns:r="http://schemas.openxmlformats.org/officeDocument/2006/relationships" id="262" r:id="R317fab29c9c641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2d6eecd5640e4" /><Relationship Type="http://schemas.openxmlformats.org/officeDocument/2006/relationships/slide" Target="/ppt/slides/slide1.xml" Id="R0a0b22ce96364e0e" /><Relationship Type="http://schemas.openxmlformats.org/officeDocument/2006/relationships/slide" Target="/ppt/slides/slide2.xml" Id="Re1dee163976c4135" /><Relationship Type="http://schemas.openxmlformats.org/officeDocument/2006/relationships/slide" Target="/ppt/slides/slide3.xml" Id="R51447d5170cf4b3b" /><Relationship Type="http://schemas.openxmlformats.org/officeDocument/2006/relationships/slide" Target="/ppt/slides/slide4.xml" Id="Rc387f1adc2f249db" /><Relationship Type="http://schemas.openxmlformats.org/officeDocument/2006/relationships/slide" Target="/ppt/slides/slide5.xml" Id="Rcd4461bf95444a75" /><Relationship Type="http://schemas.openxmlformats.org/officeDocument/2006/relationships/slide" Target="/ppt/slides/slide6.xml" Id="R29be899a8b5644e7" /><Relationship Type="http://schemas.openxmlformats.org/officeDocument/2006/relationships/slide" Target="/ppt/slides/slide7.xml" Id="R317fab29c9c641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542215d1e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da605978f4b26" /><Relationship Type="http://schemas.openxmlformats.org/officeDocument/2006/relationships/theme" Target="/ppt/slideMasters/theme/theme1.xml" Id="Rfdaebc2bec6642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da605978f4b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675cd842a4a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41ea800f3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e92a4ff30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1d6f117cf4d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b6e97572f44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86cbc454448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50c13ec224a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51 621 185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174 361 290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181 227 585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HILLE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Svalbardveien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