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d6d38582f54b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7be010f86d477c"/>
  </p:sldMasterIdLst>
  <p:sldIdLst>
    <p:sldId xmlns:r="http://schemas.openxmlformats.org/officeDocument/2006/relationships" id="256" r:id="R47bc960060294244"/>
    <p:sldId xmlns:r="http://schemas.openxmlformats.org/officeDocument/2006/relationships" id="257" r:id="Rf7f373ec7c8341be"/>
    <p:sldId xmlns:r="http://schemas.openxmlformats.org/officeDocument/2006/relationships" id="258" r:id="R6be515bd5aa1406b"/>
    <p:sldId xmlns:r="http://schemas.openxmlformats.org/officeDocument/2006/relationships" id="259" r:id="Rfdba339ebac64c7a"/>
    <p:sldId xmlns:r="http://schemas.openxmlformats.org/officeDocument/2006/relationships" id="260" r:id="Rfe8069c64fc94b33"/>
    <p:sldId xmlns:r="http://schemas.openxmlformats.org/officeDocument/2006/relationships" id="261" r:id="R3aeea27012c849f7"/>
    <p:sldId xmlns:r="http://schemas.openxmlformats.org/officeDocument/2006/relationships" id="262" r:id="R2060019ddaea42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be010f86d477c" /><Relationship Type="http://schemas.openxmlformats.org/officeDocument/2006/relationships/slide" Target="/ppt/slides/slide1.xml" Id="R47bc960060294244" /><Relationship Type="http://schemas.openxmlformats.org/officeDocument/2006/relationships/slide" Target="/ppt/slides/slide2.xml" Id="Rf7f373ec7c8341be" /><Relationship Type="http://schemas.openxmlformats.org/officeDocument/2006/relationships/slide" Target="/ppt/slides/slide3.xml" Id="R6be515bd5aa1406b" /><Relationship Type="http://schemas.openxmlformats.org/officeDocument/2006/relationships/slide" Target="/ppt/slides/slide4.xml" Id="Rfdba339ebac64c7a" /><Relationship Type="http://schemas.openxmlformats.org/officeDocument/2006/relationships/slide" Target="/ppt/slides/slide5.xml" Id="Rfe8069c64fc94b33" /><Relationship Type="http://schemas.openxmlformats.org/officeDocument/2006/relationships/slide" Target="/ppt/slides/slide6.xml" Id="R3aeea27012c849f7" /><Relationship Type="http://schemas.openxmlformats.org/officeDocument/2006/relationships/slide" Target="/ppt/slides/slide7.xml" Id="R2060019ddaea42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9e257db1748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f4910f1cb49b7" /><Relationship Type="http://schemas.openxmlformats.org/officeDocument/2006/relationships/theme" Target="/ppt/slideMasters/theme/theme1.xml" Id="R7ddb6b58be6c48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bf4910f1cb49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44f44a5a646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28749d02749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020442f2f4b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089f1fd694d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8c1b7f9574e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20b3038de4c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e89ee2efe44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