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f13f7e0ed47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b1169d8a74ee8"/>
  </p:sldMasterIdLst>
  <p:sldIdLst>
    <p:sldId xmlns:r="http://schemas.openxmlformats.org/officeDocument/2006/relationships" id="256" r:id="Raa1bcf7a1fc74e66"/>
    <p:sldId xmlns:r="http://schemas.openxmlformats.org/officeDocument/2006/relationships" id="257" r:id="Re3f7a5c7f4304528"/>
    <p:sldId xmlns:r="http://schemas.openxmlformats.org/officeDocument/2006/relationships" id="258" r:id="R6a801626446b40de"/>
    <p:sldId xmlns:r="http://schemas.openxmlformats.org/officeDocument/2006/relationships" id="259" r:id="Ra80e07a46c154dfe"/>
    <p:sldId xmlns:r="http://schemas.openxmlformats.org/officeDocument/2006/relationships" id="260" r:id="R4b81c375008a48a4"/>
    <p:sldId xmlns:r="http://schemas.openxmlformats.org/officeDocument/2006/relationships" id="261" r:id="Ra02ff0580f7c4f68"/>
    <p:sldId xmlns:r="http://schemas.openxmlformats.org/officeDocument/2006/relationships" id="262" r:id="Rb463d3da4b9b43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b1169d8a74ee8" /><Relationship Type="http://schemas.openxmlformats.org/officeDocument/2006/relationships/slide" Target="/ppt/slides/slide1.xml" Id="Raa1bcf7a1fc74e66" /><Relationship Type="http://schemas.openxmlformats.org/officeDocument/2006/relationships/slide" Target="/ppt/slides/slide2.xml" Id="Re3f7a5c7f4304528" /><Relationship Type="http://schemas.openxmlformats.org/officeDocument/2006/relationships/slide" Target="/ppt/slides/slide3.xml" Id="R6a801626446b40de" /><Relationship Type="http://schemas.openxmlformats.org/officeDocument/2006/relationships/slide" Target="/ppt/slides/slide4.xml" Id="Ra80e07a46c154dfe" /><Relationship Type="http://schemas.openxmlformats.org/officeDocument/2006/relationships/slide" Target="/ppt/slides/slide5.xml" Id="R4b81c375008a48a4" /><Relationship Type="http://schemas.openxmlformats.org/officeDocument/2006/relationships/slide" Target="/ppt/slides/slide6.xml" Id="Ra02ff0580f7c4f68" /><Relationship Type="http://schemas.openxmlformats.org/officeDocument/2006/relationships/slide" Target="/ppt/slides/slide7.xml" Id="Rb463d3da4b9b43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d944ba338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d4f0c9706477e" /><Relationship Type="http://schemas.openxmlformats.org/officeDocument/2006/relationships/theme" Target="/ppt/slideMasters/theme/theme1.xml" Id="R9babb1b6c0da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cd4f0c9706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4724ba2c840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425dccfd6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6d3ea866a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1467373af48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553490c0a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8ebbd65a14a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788b719b2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