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424cc692d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625a8764f40b5"/>
  </p:sldMasterIdLst>
  <p:sldIdLst>
    <p:sldId xmlns:r="http://schemas.openxmlformats.org/officeDocument/2006/relationships" id="256" r:id="R5151bd792d1c47bb"/>
    <p:sldId xmlns:r="http://schemas.openxmlformats.org/officeDocument/2006/relationships" id="257" r:id="R9b58c79cf5454def"/>
    <p:sldId xmlns:r="http://schemas.openxmlformats.org/officeDocument/2006/relationships" id="258" r:id="R37bca37835a64549"/>
    <p:sldId xmlns:r="http://schemas.openxmlformats.org/officeDocument/2006/relationships" id="259" r:id="Rbc86ffeaacc44ca6"/>
    <p:sldId xmlns:r="http://schemas.openxmlformats.org/officeDocument/2006/relationships" id="260" r:id="Rc72b0653482b4183"/>
    <p:sldId xmlns:r="http://schemas.openxmlformats.org/officeDocument/2006/relationships" id="261" r:id="Rabe47528515d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625a8764f40b5" /><Relationship Type="http://schemas.openxmlformats.org/officeDocument/2006/relationships/slide" Target="/ppt/slides/slide1.xml" Id="R5151bd792d1c47bb" /><Relationship Type="http://schemas.openxmlformats.org/officeDocument/2006/relationships/slide" Target="/ppt/slides/slide2.xml" Id="R9b58c79cf5454def" /><Relationship Type="http://schemas.openxmlformats.org/officeDocument/2006/relationships/slide" Target="/ppt/slides/slide3.xml" Id="R37bca37835a64549" /><Relationship Type="http://schemas.openxmlformats.org/officeDocument/2006/relationships/slide" Target="/ppt/slides/slide4.xml" Id="Rbc86ffeaacc44ca6" /><Relationship Type="http://schemas.openxmlformats.org/officeDocument/2006/relationships/slide" Target="/ppt/slides/slide5.xml" Id="Rc72b0653482b4183" /><Relationship Type="http://schemas.openxmlformats.org/officeDocument/2006/relationships/slide" Target="/ppt/slides/slide6.xml" Id="Rabe47528515d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e18712329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9ab7b4eae40f3" /><Relationship Type="http://schemas.openxmlformats.org/officeDocument/2006/relationships/theme" Target="/ppt/slideMasters/theme/theme1.xml" Id="R08d3509abe3841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59ab7b4eae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80d250da2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4f4df8b30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0c521312b43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47967f978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92d6747bd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f8f8411e2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SØLVPOSTEN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989 298 941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SØLVPOSTEN INVEST AS</a:t>
            </a:r>
          </a:p>
        </p:txBody>
      </p:sp>
    </p:spTree>
  </p:cSld>
  <p:clrMapOvr>
    <a:masterClrMapping xmlns:a="http://schemas.openxmlformats.org/drawingml/2006/main"/>
  </p:clrMapOvr>
</p:sld>
</file>