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bbba8612c0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ca54f748f4417"/>
  </p:sldMasterIdLst>
  <p:sldIdLst>
    <p:sldId xmlns:r="http://schemas.openxmlformats.org/officeDocument/2006/relationships" id="256" r:id="R40db5ee43c4e4dff"/>
    <p:sldId xmlns:r="http://schemas.openxmlformats.org/officeDocument/2006/relationships" id="257" r:id="R301b911667df4021"/>
    <p:sldId xmlns:r="http://schemas.openxmlformats.org/officeDocument/2006/relationships" id="258" r:id="R805fcfaed16d46b2"/>
    <p:sldId xmlns:r="http://schemas.openxmlformats.org/officeDocument/2006/relationships" id="259" r:id="R42d0839047e0443b"/>
    <p:sldId xmlns:r="http://schemas.openxmlformats.org/officeDocument/2006/relationships" id="260" r:id="R1fa45b0bc7274792"/>
    <p:sldId xmlns:r="http://schemas.openxmlformats.org/officeDocument/2006/relationships" id="261" r:id="R85a036ad912c4e70"/>
    <p:sldId xmlns:r="http://schemas.openxmlformats.org/officeDocument/2006/relationships" id="262" r:id="R1a62b2c7451c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ca54f748f4417" /><Relationship Type="http://schemas.openxmlformats.org/officeDocument/2006/relationships/slide" Target="/ppt/slides/slide1.xml" Id="R40db5ee43c4e4dff" /><Relationship Type="http://schemas.openxmlformats.org/officeDocument/2006/relationships/slide" Target="/ppt/slides/slide2.xml" Id="R301b911667df4021" /><Relationship Type="http://schemas.openxmlformats.org/officeDocument/2006/relationships/slide" Target="/ppt/slides/slide3.xml" Id="R805fcfaed16d46b2" /><Relationship Type="http://schemas.openxmlformats.org/officeDocument/2006/relationships/slide" Target="/ppt/slides/slide4.xml" Id="R42d0839047e0443b" /><Relationship Type="http://schemas.openxmlformats.org/officeDocument/2006/relationships/slide" Target="/ppt/slides/slide5.xml" Id="R1fa45b0bc7274792" /><Relationship Type="http://schemas.openxmlformats.org/officeDocument/2006/relationships/slide" Target="/ppt/slides/slide6.xml" Id="R85a036ad912c4e70" /><Relationship Type="http://schemas.openxmlformats.org/officeDocument/2006/relationships/slide" Target="/ppt/slides/slide7.xml" Id="R1a62b2c7451c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323696021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aecb62d7431f" /><Relationship Type="http://schemas.openxmlformats.org/officeDocument/2006/relationships/theme" Target="/ppt/slideMasters/theme/theme1.xml" Id="R1f3f069b3966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5aecb62d743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536f677a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722ad0b0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2929c3c7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9d2b1fae1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9e0f80df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3c0b629ab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19643572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IVAR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