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c850edd84c47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3a4f16c4f84142"/>
  </p:sldMasterIdLst>
  <p:sldIdLst>
    <p:sldId xmlns:r="http://schemas.openxmlformats.org/officeDocument/2006/relationships" id="256" r:id="Rdf0953e89fc34aa1"/>
    <p:sldId xmlns:r="http://schemas.openxmlformats.org/officeDocument/2006/relationships" id="257" r:id="R2f66664ac6444862"/>
    <p:sldId xmlns:r="http://schemas.openxmlformats.org/officeDocument/2006/relationships" id="258" r:id="R3cd79ba9265c49d6"/>
    <p:sldId xmlns:r="http://schemas.openxmlformats.org/officeDocument/2006/relationships" id="259" r:id="Ra90db2e44ce34da6"/>
    <p:sldId xmlns:r="http://schemas.openxmlformats.org/officeDocument/2006/relationships" id="260" r:id="R2d9bc23c7de44c01"/>
    <p:sldId xmlns:r="http://schemas.openxmlformats.org/officeDocument/2006/relationships" id="261" r:id="R4df74cf0d4f149ca"/>
    <p:sldId xmlns:r="http://schemas.openxmlformats.org/officeDocument/2006/relationships" id="262" r:id="Rb02a34fb317246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3a4f16c4f84142" /><Relationship Type="http://schemas.openxmlformats.org/officeDocument/2006/relationships/slide" Target="/ppt/slides/slide1.xml" Id="Rdf0953e89fc34aa1" /><Relationship Type="http://schemas.openxmlformats.org/officeDocument/2006/relationships/slide" Target="/ppt/slides/slide2.xml" Id="R2f66664ac6444862" /><Relationship Type="http://schemas.openxmlformats.org/officeDocument/2006/relationships/slide" Target="/ppt/slides/slide3.xml" Id="R3cd79ba9265c49d6" /><Relationship Type="http://schemas.openxmlformats.org/officeDocument/2006/relationships/slide" Target="/ppt/slides/slide4.xml" Id="Ra90db2e44ce34da6" /><Relationship Type="http://schemas.openxmlformats.org/officeDocument/2006/relationships/slide" Target="/ppt/slides/slide5.xml" Id="R2d9bc23c7de44c01" /><Relationship Type="http://schemas.openxmlformats.org/officeDocument/2006/relationships/slide" Target="/ppt/slides/slide6.xml" Id="R4df74cf0d4f149ca" /><Relationship Type="http://schemas.openxmlformats.org/officeDocument/2006/relationships/slide" Target="/ppt/slides/slide7.xml" Id="Rb02a34fb317246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14d5f913b948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be9443d284b6f" /><Relationship Type="http://schemas.openxmlformats.org/officeDocument/2006/relationships/theme" Target="/ppt/slideMasters/theme/theme1.xml" Id="Rc75f4b66b5a640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2be9443d284b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cb4696cb44f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6e81c1c2f47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8117c97b549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7bd1f1f6248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e5cbc2e084e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e6ac5906e42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0a94d9e2644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KFB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KFB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4 186 446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−265 626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779 364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6 424 188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GUDE AAMODT  –  48,7 %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AAMODT  –  17,1 %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HENRIETTE GUDE AAMODT  –  17,1 %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MARTINE GUDE AAMODT  –  17,1 %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Svenstuveien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tgaa@byggkeramikk.no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www.byggkeramikk.no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989 274 880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KFB AS</a:t>
            </a:r>
          </a:p>
        </p:txBody>
      </p:sp>
    </p:spTree>
  </p:cSld>
  <p:clrMapOvr>
    <a:masterClrMapping xmlns:a="http://schemas.openxmlformats.org/drawingml/2006/main"/>
  </p:clrMapOvr>
</p:sld>
</file>