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6f1369740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155090d034ec8"/>
  </p:sldMasterIdLst>
  <p:sldIdLst>
    <p:sldId xmlns:r="http://schemas.openxmlformats.org/officeDocument/2006/relationships" id="256" r:id="R0b0452964ef04583"/>
    <p:sldId xmlns:r="http://schemas.openxmlformats.org/officeDocument/2006/relationships" id="257" r:id="Racff68983c844379"/>
    <p:sldId xmlns:r="http://schemas.openxmlformats.org/officeDocument/2006/relationships" id="258" r:id="R60ce008cfbec45ae"/>
    <p:sldId xmlns:r="http://schemas.openxmlformats.org/officeDocument/2006/relationships" id="259" r:id="R42abca87ded84224"/>
    <p:sldId xmlns:r="http://schemas.openxmlformats.org/officeDocument/2006/relationships" id="260" r:id="R5b0f7f18044a427b"/>
    <p:sldId xmlns:r="http://schemas.openxmlformats.org/officeDocument/2006/relationships" id="261" r:id="Rdda08c69c109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155090d034ec8" /><Relationship Type="http://schemas.openxmlformats.org/officeDocument/2006/relationships/slide" Target="/ppt/slides/slide1.xml" Id="R0b0452964ef04583" /><Relationship Type="http://schemas.openxmlformats.org/officeDocument/2006/relationships/slide" Target="/ppt/slides/slide2.xml" Id="Racff68983c844379" /><Relationship Type="http://schemas.openxmlformats.org/officeDocument/2006/relationships/slide" Target="/ppt/slides/slide3.xml" Id="R60ce008cfbec45ae" /><Relationship Type="http://schemas.openxmlformats.org/officeDocument/2006/relationships/slide" Target="/ppt/slides/slide4.xml" Id="R42abca87ded84224" /><Relationship Type="http://schemas.openxmlformats.org/officeDocument/2006/relationships/slide" Target="/ppt/slides/slide5.xml" Id="R5b0f7f18044a427b" /><Relationship Type="http://schemas.openxmlformats.org/officeDocument/2006/relationships/slide" Target="/ppt/slides/slide6.xml" Id="Rdda08c69c109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307f1e3dc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b9f770b5145f8" /><Relationship Type="http://schemas.openxmlformats.org/officeDocument/2006/relationships/theme" Target="/ppt/slideMasters/theme/theme1.xml" Id="R09a5e995fb4b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b9f770b5145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7adf688ea4e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b240ce6074e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cb19bcf0a49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64e511df48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201167ce442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82ba22dd54b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−371 105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6 179 362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59 307 172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63 921 820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