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95537797f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d34ff9d664ee9"/>
  </p:sldMasterIdLst>
  <p:sldIdLst>
    <p:sldId xmlns:r="http://schemas.openxmlformats.org/officeDocument/2006/relationships" id="256" r:id="Rd5c424b5e9bf4eae"/>
    <p:sldId xmlns:r="http://schemas.openxmlformats.org/officeDocument/2006/relationships" id="257" r:id="R24f5b95d2c1445a6"/>
    <p:sldId xmlns:r="http://schemas.openxmlformats.org/officeDocument/2006/relationships" id="258" r:id="Rd0736548f8444ac2"/>
    <p:sldId xmlns:r="http://schemas.openxmlformats.org/officeDocument/2006/relationships" id="259" r:id="R2d820fb155e44486"/>
    <p:sldId xmlns:r="http://schemas.openxmlformats.org/officeDocument/2006/relationships" id="260" r:id="Rac5d7c76672047a4"/>
    <p:sldId xmlns:r="http://schemas.openxmlformats.org/officeDocument/2006/relationships" id="261" r:id="Rd34d2092dc9747dc"/>
    <p:sldId xmlns:r="http://schemas.openxmlformats.org/officeDocument/2006/relationships" id="262" r:id="R21ff00a011bc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d34ff9d664ee9" /><Relationship Type="http://schemas.openxmlformats.org/officeDocument/2006/relationships/slide" Target="/ppt/slides/slide1.xml" Id="Rd5c424b5e9bf4eae" /><Relationship Type="http://schemas.openxmlformats.org/officeDocument/2006/relationships/slide" Target="/ppt/slides/slide2.xml" Id="R24f5b95d2c1445a6" /><Relationship Type="http://schemas.openxmlformats.org/officeDocument/2006/relationships/slide" Target="/ppt/slides/slide3.xml" Id="Rd0736548f8444ac2" /><Relationship Type="http://schemas.openxmlformats.org/officeDocument/2006/relationships/slide" Target="/ppt/slides/slide4.xml" Id="R2d820fb155e44486" /><Relationship Type="http://schemas.openxmlformats.org/officeDocument/2006/relationships/slide" Target="/ppt/slides/slide5.xml" Id="Rac5d7c76672047a4" /><Relationship Type="http://schemas.openxmlformats.org/officeDocument/2006/relationships/slide" Target="/ppt/slides/slide6.xml" Id="Rd34d2092dc9747dc" /><Relationship Type="http://schemas.openxmlformats.org/officeDocument/2006/relationships/slide" Target="/ppt/slides/slide7.xml" Id="R21ff00a011bc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2c2eb21a3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cb1ef2fc404c" /><Relationship Type="http://schemas.openxmlformats.org/officeDocument/2006/relationships/theme" Target="/ppt/slideMasters/theme/theme1.xml" Id="R61640f1a5ec7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fcb1ef2fc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20e0bab65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a1d1ef003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300949c0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80f30d9a0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db9ceafcd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30cbd204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5343eba9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NILS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Elling Nupen, Engesetvegen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