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64bbd8f76334bd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fb4812e6fdb4b8a"/>
  </p:sldMasterIdLst>
  <p:sldIdLst>
    <p:sldId xmlns:r="http://schemas.openxmlformats.org/officeDocument/2006/relationships" id="256" r:id="Ra52e3c3c610e4fd6"/>
    <p:sldId xmlns:r="http://schemas.openxmlformats.org/officeDocument/2006/relationships" id="257" r:id="Rfb75d5173f4046c4"/>
    <p:sldId xmlns:r="http://schemas.openxmlformats.org/officeDocument/2006/relationships" id="258" r:id="R60c8c37016f04370"/>
    <p:sldId xmlns:r="http://schemas.openxmlformats.org/officeDocument/2006/relationships" id="259" r:id="R5dacf9f287894eff"/>
    <p:sldId xmlns:r="http://schemas.openxmlformats.org/officeDocument/2006/relationships" id="260" r:id="R2295811182214f18"/>
    <p:sldId xmlns:r="http://schemas.openxmlformats.org/officeDocument/2006/relationships" id="261" r:id="Rf2aef8ddb07a4c16"/>
    <p:sldId xmlns:r="http://schemas.openxmlformats.org/officeDocument/2006/relationships" id="262" r:id="Re3751c0094ff4b7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fb4812e6fdb4b8a" /><Relationship Type="http://schemas.openxmlformats.org/officeDocument/2006/relationships/slide" Target="/ppt/slides/slide1.xml" Id="Ra52e3c3c610e4fd6" /><Relationship Type="http://schemas.openxmlformats.org/officeDocument/2006/relationships/slide" Target="/ppt/slides/slide2.xml" Id="Rfb75d5173f4046c4" /><Relationship Type="http://schemas.openxmlformats.org/officeDocument/2006/relationships/slide" Target="/ppt/slides/slide3.xml" Id="R60c8c37016f04370" /><Relationship Type="http://schemas.openxmlformats.org/officeDocument/2006/relationships/slide" Target="/ppt/slides/slide4.xml" Id="R5dacf9f287894eff" /><Relationship Type="http://schemas.openxmlformats.org/officeDocument/2006/relationships/slide" Target="/ppt/slides/slide5.xml" Id="R2295811182214f18" /><Relationship Type="http://schemas.openxmlformats.org/officeDocument/2006/relationships/slide" Target="/ppt/slides/slide6.xml" Id="Rf2aef8ddb07a4c16" /><Relationship Type="http://schemas.openxmlformats.org/officeDocument/2006/relationships/slide" Target="/ppt/slides/slide7.xml" Id="Re3751c0094ff4b7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27dbc6a3d6f403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d13513cf8845f6" /><Relationship Type="http://schemas.openxmlformats.org/officeDocument/2006/relationships/theme" Target="/ppt/slideMasters/theme/theme1.xml" Id="Rc6c7d6e31f4840a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ad13513cf8845f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1ba1b1a349437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769d72bca440a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077fc138fe429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7fe4165c334b0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c6db76328c400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3d199d639c4f2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3e043df60547a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FONTURA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FONTURA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FONTURA AS ble etablert [år] og holder til i Nøtterøy.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FONTURA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FONTURA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FONTURA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213 566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−3 840 524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29 399 237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147 843 910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148 677 869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FONTURA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 ERIK FON  –  79,9 %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ALEKSANDER SÆLØR FON  –  10,1 %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ANDREAS OMRE FON  –  10,1 %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FONTURA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Kirkeveien 206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3140 Nøtterøy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33 30 44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989 267 183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FONTURA AS</a:t>
            </a:r>
          </a:p>
        </p:txBody>
      </p:sp>
    </p:spTree>
  </p:cSld>
  <p:clrMapOvr>
    <a:masterClrMapping xmlns:a="http://schemas.openxmlformats.org/drawingml/2006/main"/>
  </p:clrMapOvr>
</p:sld>
</file>