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8a4b2d1cd49454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4ff3186a3274abe"/>
  </p:sldMasterIdLst>
  <p:sldIdLst>
    <p:sldId xmlns:r="http://schemas.openxmlformats.org/officeDocument/2006/relationships" id="256" r:id="Rfa35a61b6b6847a5"/>
    <p:sldId xmlns:r="http://schemas.openxmlformats.org/officeDocument/2006/relationships" id="257" r:id="R2c35dc92b9dd4168"/>
    <p:sldId xmlns:r="http://schemas.openxmlformats.org/officeDocument/2006/relationships" id="258" r:id="Re43d62fd53264565"/>
    <p:sldId xmlns:r="http://schemas.openxmlformats.org/officeDocument/2006/relationships" id="259" r:id="R23c987ad06dc4839"/>
    <p:sldId xmlns:r="http://schemas.openxmlformats.org/officeDocument/2006/relationships" id="260" r:id="Rbf86dec286d14c68"/>
    <p:sldId xmlns:r="http://schemas.openxmlformats.org/officeDocument/2006/relationships" id="261" r:id="R783fcaeed66f49ca"/>
    <p:sldId xmlns:r="http://schemas.openxmlformats.org/officeDocument/2006/relationships" id="262" r:id="Rc5ea0464f44843b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ff3186a3274abe" /><Relationship Type="http://schemas.openxmlformats.org/officeDocument/2006/relationships/slide" Target="/ppt/slides/slide1.xml" Id="Rfa35a61b6b6847a5" /><Relationship Type="http://schemas.openxmlformats.org/officeDocument/2006/relationships/slide" Target="/ppt/slides/slide2.xml" Id="R2c35dc92b9dd4168" /><Relationship Type="http://schemas.openxmlformats.org/officeDocument/2006/relationships/slide" Target="/ppt/slides/slide3.xml" Id="Re43d62fd53264565" /><Relationship Type="http://schemas.openxmlformats.org/officeDocument/2006/relationships/slide" Target="/ppt/slides/slide4.xml" Id="R23c987ad06dc4839" /><Relationship Type="http://schemas.openxmlformats.org/officeDocument/2006/relationships/slide" Target="/ppt/slides/slide5.xml" Id="Rbf86dec286d14c68" /><Relationship Type="http://schemas.openxmlformats.org/officeDocument/2006/relationships/slide" Target="/ppt/slides/slide6.xml" Id="R783fcaeed66f49ca" /><Relationship Type="http://schemas.openxmlformats.org/officeDocument/2006/relationships/slide" Target="/ppt/slides/slide7.xml" Id="Rc5ea0464f44843b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fbbcdf753048d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abdec80aee48e5" /><Relationship Type="http://schemas.openxmlformats.org/officeDocument/2006/relationships/theme" Target="/ppt/slideMasters/theme/theme1.xml" Id="R216056ecbe5d412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0abdec80aee48e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7c54e8ac20404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726ab5a1e3401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6e064748bb498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1774c2b29f479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1193ab2409492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75b9f031274ef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ccf49f0c6a449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GUNTVEDT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GUNTVEDT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GUNTVEDT HOLDING AS ble etablert [år] og holder til i Lund.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GUNTVEDT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GUNTVEDT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GUNTVEDT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80 800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−2 033 180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10 687 546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139 912 709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141 386 621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GUNTVEDT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CARLA BEATRIZ LIBERATO GUNTVEDT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GUNTVEDT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7818 Lund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989 266 470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GUNTVEDT HOLDING AS</a:t>
            </a:r>
          </a:p>
        </p:txBody>
      </p:sp>
    </p:spTree>
  </p:cSld>
  <p:clrMapOvr>
    <a:masterClrMapping xmlns:a="http://schemas.openxmlformats.org/drawingml/2006/main"/>
  </p:clrMapOvr>
</p:sld>
</file>