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51dfb2016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8b532c31a405f"/>
  </p:sldMasterIdLst>
  <p:sldIdLst>
    <p:sldId xmlns:r="http://schemas.openxmlformats.org/officeDocument/2006/relationships" id="256" r:id="Rc6a1f150c37f4b14"/>
    <p:sldId xmlns:r="http://schemas.openxmlformats.org/officeDocument/2006/relationships" id="257" r:id="Rda1ea6e6cd134b84"/>
    <p:sldId xmlns:r="http://schemas.openxmlformats.org/officeDocument/2006/relationships" id="258" r:id="Re5335fb9795f4b40"/>
    <p:sldId xmlns:r="http://schemas.openxmlformats.org/officeDocument/2006/relationships" id="259" r:id="Rbc17c1d5161c4a3b"/>
    <p:sldId xmlns:r="http://schemas.openxmlformats.org/officeDocument/2006/relationships" id="260" r:id="R2fcb300df7a34741"/>
    <p:sldId xmlns:r="http://schemas.openxmlformats.org/officeDocument/2006/relationships" id="261" r:id="R5f4c1b5372314247"/>
    <p:sldId xmlns:r="http://schemas.openxmlformats.org/officeDocument/2006/relationships" id="262" r:id="Rcf6f03d87dd3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8b532c31a405f" /><Relationship Type="http://schemas.openxmlformats.org/officeDocument/2006/relationships/slide" Target="/ppt/slides/slide1.xml" Id="Rc6a1f150c37f4b14" /><Relationship Type="http://schemas.openxmlformats.org/officeDocument/2006/relationships/slide" Target="/ppt/slides/slide2.xml" Id="Rda1ea6e6cd134b84" /><Relationship Type="http://schemas.openxmlformats.org/officeDocument/2006/relationships/slide" Target="/ppt/slides/slide3.xml" Id="Re5335fb9795f4b40" /><Relationship Type="http://schemas.openxmlformats.org/officeDocument/2006/relationships/slide" Target="/ppt/slides/slide4.xml" Id="Rbc17c1d5161c4a3b" /><Relationship Type="http://schemas.openxmlformats.org/officeDocument/2006/relationships/slide" Target="/ppt/slides/slide5.xml" Id="R2fcb300df7a34741" /><Relationship Type="http://schemas.openxmlformats.org/officeDocument/2006/relationships/slide" Target="/ppt/slides/slide6.xml" Id="R5f4c1b5372314247" /><Relationship Type="http://schemas.openxmlformats.org/officeDocument/2006/relationships/slide" Target="/ppt/slides/slide7.xml" Id="Rcf6f03d87dd3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e85cf06b2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dc9b9285486c" /><Relationship Type="http://schemas.openxmlformats.org/officeDocument/2006/relationships/theme" Target="/ppt/slideMasters/theme/theme1.xml" Id="R0e0647dc4a4d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bdc9b9285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1f498a9c3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7bf641a90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5a665b56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cca286f5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23eeb27d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5d18447b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0b4470a0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