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16738daee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cdf3f30d24be1"/>
  </p:sldMasterIdLst>
  <p:sldIdLst>
    <p:sldId xmlns:r="http://schemas.openxmlformats.org/officeDocument/2006/relationships" id="256" r:id="R0206277094f547ed"/>
    <p:sldId xmlns:r="http://schemas.openxmlformats.org/officeDocument/2006/relationships" id="257" r:id="R366dac75010e4eb4"/>
    <p:sldId xmlns:r="http://schemas.openxmlformats.org/officeDocument/2006/relationships" id="258" r:id="Re322057e715a4566"/>
    <p:sldId xmlns:r="http://schemas.openxmlformats.org/officeDocument/2006/relationships" id="259" r:id="Rfa519f79979e4b09"/>
    <p:sldId xmlns:r="http://schemas.openxmlformats.org/officeDocument/2006/relationships" id="260" r:id="R3d4aa5fb10034955"/>
    <p:sldId xmlns:r="http://schemas.openxmlformats.org/officeDocument/2006/relationships" id="261" r:id="R102b23d7f3934c7a"/>
    <p:sldId xmlns:r="http://schemas.openxmlformats.org/officeDocument/2006/relationships" id="262" r:id="Racf15a9de45d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cdf3f30d24be1" /><Relationship Type="http://schemas.openxmlformats.org/officeDocument/2006/relationships/slide" Target="/ppt/slides/slide1.xml" Id="R0206277094f547ed" /><Relationship Type="http://schemas.openxmlformats.org/officeDocument/2006/relationships/slide" Target="/ppt/slides/slide2.xml" Id="R366dac75010e4eb4" /><Relationship Type="http://schemas.openxmlformats.org/officeDocument/2006/relationships/slide" Target="/ppt/slides/slide3.xml" Id="Re322057e715a4566" /><Relationship Type="http://schemas.openxmlformats.org/officeDocument/2006/relationships/slide" Target="/ppt/slides/slide4.xml" Id="Rfa519f79979e4b09" /><Relationship Type="http://schemas.openxmlformats.org/officeDocument/2006/relationships/slide" Target="/ppt/slides/slide5.xml" Id="R3d4aa5fb10034955" /><Relationship Type="http://schemas.openxmlformats.org/officeDocument/2006/relationships/slide" Target="/ppt/slides/slide6.xml" Id="R102b23d7f3934c7a" /><Relationship Type="http://schemas.openxmlformats.org/officeDocument/2006/relationships/slide" Target="/ppt/slides/slide7.xml" Id="Racf15a9de45d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4d73cf512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8e34242e9497e" /><Relationship Type="http://schemas.openxmlformats.org/officeDocument/2006/relationships/theme" Target="/ppt/slideMasters/theme/theme1.xml" Id="Rd7e2b7bf78e3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8e34242e9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a5050b1e9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250950f5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0145cba87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471865b0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74661306a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e325b9205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b80b2f09d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BAGLERGATEN 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4 555 669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BRUUSGAARD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BAGLERGATEN 1 HOLDING AS</a:t>
            </a:r>
          </a:p>
        </p:txBody>
      </p:sp>
    </p:spTree>
  </p:cSld>
  <p:clrMapOvr>
    <a:masterClrMapping xmlns:a="http://schemas.openxmlformats.org/drawingml/2006/main"/>
  </p:clrMapOvr>
</p:sld>
</file>