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07d5997c0747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f192a577da4fe6"/>
  </p:sldMasterIdLst>
  <p:sldIdLst>
    <p:sldId xmlns:r="http://schemas.openxmlformats.org/officeDocument/2006/relationships" id="256" r:id="Rba63b28d06ac4cf0"/>
    <p:sldId xmlns:r="http://schemas.openxmlformats.org/officeDocument/2006/relationships" id="257" r:id="Rf54200e62754469b"/>
    <p:sldId xmlns:r="http://schemas.openxmlformats.org/officeDocument/2006/relationships" id="258" r:id="R1166bca0e53b4907"/>
    <p:sldId xmlns:r="http://schemas.openxmlformats.org/officeDocument/2006/relationships" id="259" r:id="Rf1e173979fda46ff"/>
    <p:sldId xmlns:r="http://schemas.openxmlformats.org/officeDocument/2006/relationships" id="260" r:id="R65d22c3cfd82462c"/>
    <p:sldId xmlns:r="http://schemas.openxmlformats.org/officeDocument/2006/relationships" id="261" r:id="R7f047e7ade1f46f9"/>
    <p:sldId xmlns:r="http://schemas.openxmlformats.org/officeDocument/2006/relationships" id="262" r:id="Rf4e25382c07c4b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192a577da4fe6" /><Relationship Type="http://schemas.openxmlformats.org/officeDocument/2006/relationships/slide" Target="/ppt/slides/slide1.xml" Id="Rba63b28d06ac4cf0" /><Relationship Type="http://schemas.openxmlformats.org/officeDocument/2006/relationships/slide" Target="/ppt/slides/slide2.xml" Id="Rf54200e62754469b" /><Relationship Type="http://schemas.openxmlformats.org/officeDocument/2006/relationships/slide" Target="/ppt/slides/slide3.xml" Id="R1166bca0e53b4907" /><Relationship Type="http://schemas.openxmlformats.org/officeDocument/2006/relationships/slide" Target="/ppt/slides/slide4.xml" Id="Rf1e173979fda46ff" /><Relationship Type="http://schemas.openxmlformats.org/officeDocument/2006/relationships/slide" Target="/ppt/slides/slide5.xml" Id="R65d22c3cfd82462c" /><Relationship Type="http://schemas.openxmlformats.org/officeDocument/2006/relationships/slide" Target="/ppt/slides/slide6.xml" Id="R7f047e7ade1f46f9" /><Relationship Type="http://schemas.openxmlformats.org/officeDocument/2006/relationships/slide" Target="/ppt/slides/slide7.xml" Id="Rf4e25382c07c4b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3d4334d694e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942c0c8fb4426" /><Relationship Type="http://schemas.openxmlformats.org/officeDocument/2006/relationships/theme" Target="/ppt/slideMasters/theme/theme1.xml" Id="Rca0b5aa3665040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9942c0c8fb44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3c1a7d3e743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033137e0643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52a59e15440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70c75ca5645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468cbed144d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58d4b8143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c071d4f6b48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3 445 746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3 398 276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3 056 634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40 300 521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40 321 535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Sjølystveien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