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a7c1bf28c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7c9f36db94792"/>
  </p:sldMasterIdLst>
  <p:sldIdLst>
    <p:sldId xmlns:r="http://schemas.openxmlformats.org/officeDocument/2006/relationships" id="256" r:id="Rc1cda86492714fab"/>
    <p:sldId xmlns:r="http://schemas.openxmlformats.org/officeDocument/2006/relationships" id="257" r:id="Rced7fe3506444825"/>
    <p:sldId xmlns:r="http://schemas.openxmlformats.org/officeDocument/2006/relationships" id="258" r:id="Ra34f6c39ea374cbc"/>
    <p:sldId xmlns:r="http://schemas.openxmlformats.org/officeDocument/2006/relationships" id="259" r:id="Ra95d022cf8df4e4b"/>
    <p:sldId xmlns:r="http://schemas.openxmlformats.org/officeDocument/2006/relationships" id="260" r:id="R921775141f684769"/>
    <p:sldId xmlns:r="http://schemas.openxmlformats.org/officeDocument/2006/relationships" id="261" r:id="Rf473a323e48a4288"/>
    <p:sldId xmlns:r="http://schemas.openxmlformats.org/officeDocument/2006/relationships" id="262" r:id="R267f84cfad27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7c9f36db94792" /><Relationship Type="http://schemas.openxmlformats.org/officeDocument/2006/relationships/slide" Target="/ppt/slides/slide1.xml" Id="Rc1cda86492714fab" /><Relationship Type="http://schemas.openxmlformats.org/officeDocument/2006/relationships/slide" Target="/ppt/slides/slide2.xml" Id="Rced7fe3506444825" /><Relationship Type="http://schemas.openxmlformats.org/officeDocument/2006/relationships/slide" Target="/ppt/slides/slide3.xml" Id="Ra34f6c39ea374cbc" /><Relationship Type="http://schemas.openxmlformats.org/officeDocument/2006/relationships/slide" Target="/ppt/slides/slide4.xml" Id="Ra95d022cf8df4e4b" /><Relationship Type="http://schemas.openxmlformats.org/officeDocument/2006/relationships/slide" Target="/ppt/slides/slide5.xml" Id="R921775141f684769" /><Relationship Type="http://schemas.openxmlformats.org/officeDocument/2006/relationships/slide" Target="/ppt/slides/slide6.xml" Id="Rf473a323e48a4288" /><Relationship Type="http://schemas.openxmlformats.org/officeDocument/2006/relationships/slide" Target="/ppt/slides/slide7.xml" Id="R267f84cfad27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1c23522e841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9f54586604f3b" /><Relationship Type="http://schemas.openxmlformats.org/officeDocument/2006/relationships/theme" Target="/ppt/slideMasters/theme/theme1.xml" Id="Ra901ecb40f0c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9f5458660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e8d3afa6e4e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379a35b51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6ce93c18f46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29d04469642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f763c175e4f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b0de0824f49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7562454bd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1 371 808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1 885 859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ODDVAR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Kreklingen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OSA INVEST AS</a:t>
            </a:r>
          </a:p>
        </p:txBody>
      </p:sp>
    </p:spTree>
  </p:cSld>
  <p:clrMapOvr>
    <a:masterClrMapping xmlns:a="http://schemas.openxmlformats.org/drawingml/2006/main"/>
  </p:clrMapOvr>
</p:sld>
</file>