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752382c82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4c281ee494b51"/>
  </p:sldMasterIdLst>
  <p:sldIdLst>
    <p:sldId xmlns:r="http://schemas.openxmlformats.org/officeDocument/2006/relationships" id="256" r:id="R1a01b8ef42684151"/>
    <p:sldId xmlns:r="http://schemas.openxmlformats.org/officeDocument/2006/relationships" id="257" r:id="Rc6c6196acece4470"/>
    <p:sldId xmlns:r="http://schemas.openxmlformats.org/officeDocument/2006/relationships" id="258" r:id="Ra76706e85a7c4e5e"/>
    <p:sldId xmlns:r="http://schemas.openxmlformats.org/officeDocument/2006/relationships" id="259" r:id="Re15f3951454e47ef"/>
    <p:sldId xmlns:r="http://schemas.openxmlformats.org/officeDocument/2006/relationships" id="260" r:id="R06d8440738554ecd"/>
    <p:sldId xmlns:r="http://schemas.openxmlformats.org/officeDocument/2006/relationships" id="261" r:id="R57fab8e5d3834abf"/>
    <p:sldId xmlns:r="http://schemas.openxmlformats.org/officeDocument/2006/relationships" id="262" r:id="R2d07a8b71006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4c281ee494b51" /><Relationship Type="http://schemas.openxmlformats.org/officeDocument/2006/relationships/slide" Target="/ppt/slides/slide1.xml" Id="R1a01b8ef42684151" /><Relationship Type="http://schemas.openxmlformats.org/officeDocument/2006/relationships/slide" Target="/ppt/slides/slide2.xml" Id="Rc6c6196acece4470" /><Relationship Type="http://schemas.openxmlformats.org/officeDocument/2006/relationships/slide" Target="/ppt/slides/slide3.xml" Id="Ra76706e85a7c4e5e" /><Relationship Type="http://schemas.openxmlformats.org/officeDocument/2006/relationships/slide" Target="/ppt/slides/slide4.xml" Id="Re15f3951454e47ef" /><Relationship Type="http://schemas.openxmlformats.org/officeDocument/2006/relationships/slide" Target="/ppt/slides/slide5.xml" Id="R06d8440738554ecd" /><Relationship Type="http://schemas.openxmlformats.org/officeDocument/2006/relationships/slide" Target="/ppt/slides/slide6.xml" Id="R57fab8e5d3834abf" /><Relationship Type="http://schemas.openxmlformats.org/officeDocument/2006/relationships/slide" Target="/ppt/slides/slide7.xml" Id="R2d07a8b71006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c29931f46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f7a83c2541cf" /><Relationship Type="http://schemas.openxmlformats.org/officeDocument/2006/relationships/theme" Target="/ppt/slideMasters/theme/theme1.xml" Id="R274167734b94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5f7a83c25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51f61420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82fc2a164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a253979f4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387c771c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2d832d87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672a1934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af921398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