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9d156fd5841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dbbbef8a9b46b0"/>
  </p:sldMasterIdLst>
  <p:sldIdLst>
    <p:sldId xmlns:r="http://schemas.openxmlformats.org/officeDocument/2006/relationships" id="256" r:id="Rd7017c464e9d4771"/>
    <p:sldId xmlns:r="http://schemas.openxmlformats.org/officeDocument/2006/relationships" id="257" r:id="Rd4b114c95ee74b2b"/>
    <p:sldId xmlns:r="http://schemas.openxmlformats.org/officeDocument/2006/relationships" id="258" r:id="Rb741f3c32793487a"/>
    <p:sldId xmlns:r="http://schemas.openxmlformats.org/officeDocument/2006/relationships" id="259" r:id="R54ee846b22074743"/>
    <p:sldId xmlns:r="http://schemas.openxmlformats.org/officeDocument/2006/relationships" id="260" r:id="Rbaf259fafe204640"/>
    <p:sldId xmlns:r="http://schemas.openxmlformats.org/officeDocument/2006/relationships" id="261" r:id="Rc264b458cecd4cca"/>
    <p:sldId xmlns:r="http://schemas.openxmlformats.org/officeDocument/2006/relationships" id="262" r:id="R40775ff485ed47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bbbef8a9b46b0" /><Relationship Type="http://schemas.openxmlformats.org/officeDocument/2006/relationships/slide" Target="/ppt/slides/slide1.xml" Id="Rd7017c464e9d4771" /><Relationship Type="http://schemas.openxmlformats.org/officeDocument/2006/relationships/slide" Target="/ppt/slides/slide2.xml" Id="Rd4b114c95ee74b2b" /><Relationship Type="http://schemas.openxmlformats.org/officeDocument/2006/relationships/slide" Target="/ppt/slides/slide3.xml" Id="Rb741f3c32793487a" /><Relationship Type="http://schemas.openxmlformats.org/officeDocument/2006/relationships/slide" Target="/ppt/slides/slide4.xml" Id="R54ee846b22074743" /><Relationship Type="http://schemas.openxmlformats.org/officeDocument/2006/relationships/slide" Target="/ppt/slides/slide5.xml" Id="Rbaf259fafe204640" /><Relationship Type="http://schemas.openxmlformats.org/officeDocument/2006/relationships/slide" Target="/ppt/slides/slide6.xml" Id="Rc264b458cecd4cca" /><Relationship Type="http://schemas.openxmlformats.org/officeDocument/2006/relationships/slide" Target="/ppt/slides/slide7.xml" Id="R40775ff485ed47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85897501a46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4f2b89c8947e8" /><Relationship Type="http://schemas.openxmlformats.org/officeDocument/2006/relationships/theme" Target="/ppt/slideMasters/theme/theme1.xml" Id="R295be1b5393342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74f2b89c8947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aadd895284e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b2b0e8e3f4c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e91606cb647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ec25d746b4a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03ccabada4c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caafc68604b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e69c1601647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JFL INVEST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3 004 761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2 969 204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33 407 259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33 469 235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FLØLO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