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133328701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893039c1f4a44"/>
  </p:sldMasterIdLst>
  <p:sldIdLst>
    <p:sldId xmlns:r="http://schemas.openxmlformats.org/officeDocument/2006/relationships" id="256" r:id="R537cea96cf8446d4"/>
    <p:sldId xmlns:r="http://schemas.openxmlformats.org/officeDocument/2006/relationships" id="257" r:id="R48fdadd3e22b483f"/>
    <p:sldId xmlns:r="http://schemas.openxmlformats.org/officeDocument/2006/relationships" id="258" r:id="R07123dbe7c5e4f97"/>
    <p:sldId xmlns:r="http://schemas.openxmlformats.org/officeDocument/2006/relationships" id="259" r:id="R6191f66debc54eeb"/>
    <p:sldId xmlns:r="http://schemas.openxmlformats.org/officeDocument/2006/relationships" id="260" r:id="R6b63cb997c224c28"/>
    <p:sldId xmlns:r="http://schemas.openxmlformats.org/officeDocument/2006/relationships" id="261" r:id="R1bf1b02f1c8b42d7"/>
    <p:sldId xmlns:r="http://schemas.openxmlformats.org/officeDocument/2006/relationships" id="262" r:id="R1b7df11e359d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893039c1f4a44" /><Relationship Type="http://schemas.openxmlformats.org/officeDocument/2006/relationships/slide" Target="/ppt/slides/slide1.xml" Id="R537cea96cf8446d4" /><Relationship Type="http://schemas.openxmlformats.org/officeDocument/2006/relationships/slide" Target="/ppt/slides/slide2.xml" Id="R48fdadd3e22b483f" /><Relationship Type="http://schemas.openxmlformats.org/officeDocument/2006/relationships/slide" Target="/ppt/slides/slide3.xml" Id="R07123dbe7c5e4f97" /><Relationship Type="http://schemas.openxmlformats.org/officeDocument/2006/relationships/slide" Target="/ppt/slides/slide4.xml" Id="R6191f66debc54eeb" /><Relationship Type="http://schemas.openxmlformats.org/officeDocument/2006/relationships/slide" Target="/ppt/slides/slide5.xml" Id="R6b63cb997c224c28" /><Relationship Type="http://schemas.openxmlformats.org/officeDocument/2006/relationships/slide" Target="/ppt/slides/slide6.xml" Id="R1bf1b02f1c8b42d7" /><Relationship Type="http://schemas.openxmlformats.org/officeDocument/2006/relationships/slide" Target="/ppt/slides/slide7.xml" Id="R1b7df11e359d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c05de209e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d7afbc2d44f7" /><Relationship Type="http://schemas.openxmlformats.org/officeDocument/2006/relationships/theme" Target="/ppt/slideMasters/theme/theme1.xml" Id="R320f22c5537d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9d7afbc2d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02205b97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a84f51608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53d4eac8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446c88fc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f9b37c61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065a8dde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145efe97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JØ&amp;PE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JØRGENSEN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JØRGENSEN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