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bb45db35b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188d577494569"/>
  </p:sldMasterIdLst>
  <p:sldIdLst>
    <p:sldId xmlns:r="http://schemas.openxmlformats.org/officeDocument/2006/relationships" id="256" r:id="Reb64a1249fef4f79"/>
    <p:sldId xmlns:r="http://schemas.openxmlformats.org/officeDocument/2006/relationships" id="257" r:id="Rce3e436b93174c89"/>
    <p:sldId xmlns:r="http://schemas.openxmlformats.org/officeDocument/2006/relationships" id="258" r:id="R0bd52d6bf6e94aed"/>
    <p:sldId xmlns:r="http://schemas.openxmlformats.org/officeDocument/2006/relationships" id="259" r:id="R4f1f0e6a27a5412a"/>
    <p:sldId xmlns:r="http://schemas.openxmlformats.org/officeDocument/2006/relationships" id="260" r:id="Rfe174177658b44de"/>
    <p:sldId xmlns:r="http://schemas.openxmlformats.org/officeDocument/2006/relationships" id="261" r:id="R5f183321dd7d4604"/>
    <p:sldId xmlns:r="http://schemas.openxmlformats.org/officeDocument/2006/relationships" id="262" r:id="Re1eaada0e788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188d577494569" /><Relationship Type="http://schemas.openxmlformats.org/officeDocument/2006/relationships/slide" Target="/ppt/slides/slide1.xml" Id="Reb64a1249fef4f79" /><Relationship Type="http://schemas.openxmlformats.org/officeDocument/2006/relationships/slide" Target="/ppt/slides/slide2.xml" Id="Rce3e436b93174c89" /><Relationship Type="http://schemas.openxmlformats.org/officeDocument/2006/relationships/slide" Target="/ppt/slides/slide3.xml" Id="R0bd52d6bf6e94aed" /><Relationship Type="http://schemas.openxmlformats.org/officeDocument/2006/relationships/slide" Target="/ppt/slides/slide4.xml" Id="R4f1f0e6a27a5412a" /><Relationship Type="http://schemas.openxmlformats.org/officeDocument/2006/relationships/slide" Target="/ppt/slides/slide5.xml" Id="Rfe174177658b44de" /><Relationship Type="http://schemas.openxmlformats.org/officeDocument/2006/relationships/slide" Target="/ppt/slides/slide6.xml" Id="R5f183321dd7d4604" /><Relationship Type="http://schemas.openxmlformats.org/officeDocument/2006/relationships/slide" Target="/ppt/slides/slide7.xml" Id="Re1eaada0e788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db03e068c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113cff2ee40b4" /><Relationship Type="http://schemas.openxmlformats.org/officeDocument/2006/relationships/theme" Target="/ppt/slideMasters/theme/theme1.xml" Id="R94a07ed44fc7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113cff2ee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61991707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9806bf023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77388a02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bf325c4d1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437027119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bb2c4fe4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0b0aaa6f7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HAGLUND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