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7e70b28d8b40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eba1d4efa742dd"/>
  </p:sldMasterIdLst>
  <p:sldIdLst>
    <p:sldId xmlns:r="http://schemas.openxmlformats.org/officeDocument/2006/relationships" id="256" r:id="R375ee35ff71e43a4"/>
    <p:sldId xmlns:r="http://schemas.openxmlformats.org/officeDocument/2006/relationships" id="257" r:id="R6e46a25169f041f8"/>
    <p:sldId xmlns:r="http://schemas.openxmlformats.org/officeDocument/2006/relationships" id="258" r:id="R422bf345813b4a2f"/>
    <p:sldId xmlns:r="http://schemas.openxmlformats.org/officeDocument/2006/relationships" id="259" r:id="R950d8dcc0bef4bf9"/>
    <p:sldId xmlns:r="http://schemas.openxmlformats.org/officeDocument/2006/relationships" id="260" r:id="R50d47813ca85433e"/>
    <p:sldId xmlns:r="http://schemas.openxmlformats.org/officeDocument/2006/relationships" id="261" r:id="Ra167a392f1524ae4"/>
    <p:sldId xmlns:r="http://schemas.openxmlformats.org/officeDocument/2006/relationships" id="262" r:id="R42a241e8a3bd4f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eba1d4efa742dd" /><Relationship Type="http://schemas.openxmlformats.org/officeDocument/2006/relationships/slide" Target="/ppt/slides/slide1.xml" Id="R375ee35ff71e43a4" /><Relationship Type="http://schemas.openxmlformats.org/officeDocument/2006/relationships/slide" Target="/ppt/slides/slide2.xml" Id="R6e46a25169f041f8" /><Relationship Type="http://schemas.openxmlformats.org/officeDocument/2006/relationships/slide" Target="/ppt/slides/slide3.xml" Id="R422bf345813b4a2f" /><Relationship Type="http://schemas.openxmlformats.org/officeDocument/2006/relationships/slide" Target="/ppt/slides/slide4.xml" Id="R950d8dcc0bef4bf9" /><Relationship Type="http://schemas.openxmlformats.org/officeDocument/2006/relationships/slide" Target="/ppt/slides/slide5.xml" Id="R50d47813ca85433e" /><Relationship Type="http://schemas.openxmlformats.org/officeDocument/2006/relationships/slide" Target="/ppt/slides/slide6.xml" Id="Ra167a392f1524ae4" /><Relationship Type="http://schemas.openxmlformats.org/officeDocument/2006/relationships/slide" Target="/ppt/slides/slide7.xml" Id="R42a241e8a3bd4f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37c50b66d14d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40b01958a4863" /><Relationship Type="http://schemas.openxmlformats.org/officeDocument/2006/relationships/theme" Target="/ppt/slideMasters/theme/theme1.xml" Id="R119b5c0b35fc48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b40b01958a48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1d6f08ccb4c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b0c2b4dd74e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19643ce354b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68e097e8e46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d1229c87441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e0de65bf649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49f696af74f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ELM INVEST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3 543 174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3 267 003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3 062 584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22 895 833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25 442 024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MOE-HELGESEN ELI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1446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989 258 141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ELM INVEST AS</a:t>
            </a:r>
          </a:p>
        </p:txBody>
      </p:sp>
    </p:spTree>
  </p:cSld>
  <p:clrMapOvr>
    <a:masterClrMapping xmlns:a="http://schemas.openxmlformats.org/drawingml/2006/main"/>
  </p:clrMapOvr>
</p:sld>
</file>