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5a3d2280c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d0533a49b4885"/>
  </p:sldMasterIdLst>
  <p:sldIdLst>
    <p:sldId xmlns:r="http://schemas.openxmlformats.org/officeDocument/2006/relationships" id="256" r:id="Re59c6d54cfc649de"/>
    <p:sldId xmlns:r="http://schemas.openxmlformats.org/officeDocument/2006/relationships" id="257" r:id="Re674601a2e4043c5"/>
    <p:sldId xmlns:r="http://schemas.openxmlformats.org/officeDocument/2006/relationships" id="258" r:id="R75bb105475524cf1"/>
    <p:sldId xmlns:r="http://schemas.openxmlformats.org/officeDocument/2006/relationships" id="259" r:id="R6bd0ec43053849bc"/>
    <p:sldId xmlns:r="http://schemas.openxmlformats.org/officeDocument/2006/relationships" id="260" r:id="R5532999504b849d7"/>
    <p:sldId xmlns:r="http://schemas.openxmlformats.org/officeDocument/2006/relationships" id="261" r:id="R819726321c6840c3"/>
    <p:sldId xmlns:r="http://schemas.openxmlformats.org/officeDocument/2006/relationships" id="262" r:id="Rc3c82cc5fe6f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d0533a49b4885" /><Relationship Type="http://schemas.openxmlformats.org/officeDocument/2006/relationships/slide" Target="/ppt/slides/slide1.xml" Id="Re59c6d54cfc649de" /><Relationship Type="http://schemas.openxmlformats.org/officeDocument/2006/relationships/slide" Target="/ppt/slides/slide2.xml" Id="Re674601a2e4043c5" /><Relationship Type="http://schemas.openxmlformats.org/officeDocument/2006/relationships/slide" Target="/ppt/slides/slide3.xml" Id="R75bb105475524cf1" /><Relationship Type="http://schemas.openxmlformats.org/officeDocument/2006/relationships/slide" Target="/ppt/slides/slide4.xml" Id="R6bd0ec43053849bc" /><Relationship Type="http://schemas.openxmlformats.org/officeDocument/2006/relationships/slide" Target="/ppt/slides/slide5.xml" Id="R5532999504b849d7" /><Relationship Type="http://schemas.openxmlformats.org/officeDocument/2006/relationships/slide" Target="/ppt/slides/slide6.xml" Id="R819726321c6840c3" /><Relationship Type="http://schemas.openxmlformats.org/officeDocument/2006/relationships/slide" Target="/ppt/slides/slide7.xml" Id="Rc3c82cc5fe6f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97d408f1d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c5d3e49594f5a" /><Relationship Type="http://schemas.openxmlformats.org/officeDocument/2006/relationships/theme" Target="/ppt/slideMasters/theme/theme1.xml" Id="R45af07b1f0fa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c5d3e4959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44bcca86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79a70b0d7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7631a3e8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059287977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1a717cca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81303758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afd99056941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FORVALTNING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TÅSÅSEN KATHRINE ANDERSEN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MALENE FINSTAD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forvaltning@rgreg.no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