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842cf447c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cd1c4716946ce"/>
  </p:sldMasterIdLst>
  <p:sldIdLst>
    <p:sldId xmlns:r="http://schemas.openxmlformats.org/officeDocument/2006/relationships" id="256" r:id="R1b671789ca6b43c1"/>
    <p:sldId xmlns:r="http://schemas.openxmlformats.org/officeDocument/2006/relationships" id="257" r:id="R42ad547d76ee4904"/>
    <p:sldId xmlns:r="http://schemas.openxmlformats.org/officeDocument/2006/relationships" id="258" r:id="R4b36db77be1a4795"/>
    <p:sldId xmlns:r="http://schemas.openxmlformats.org/officeDocument/2006/relationships" id="259" r:id="Rca37d7573de145b0"/>
    <p:sldId xmlns:r="http://schemas.openxmlformats.org/officeDocument/2006/relationships" id="260" r:id="R43870e35f8684e37"/>
    <p:sldId xmlns:r="http://schemas.openxmlformats.org/officeDocument/2006/relationships" id="261" r:id="Rda9a212848e04809"/>
    <p:sldId xmlns:r="http://schemas.openxmlformats.org/officeDocument/2006/relationships" id="262" r:id="R45f19f5d9b97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cd1c4716946ce" /><Relationship Type="http://schemas.openxmlformats.org/officeDocument/2006/relationships/slide" Target="/ppt/slides/slide1.xml" Id="R1b671789ca6b43c1" /><Relationship Type="http://schemas.openxmlformats.org/officeDocument/2006/relationships/slide" Target="/ppt/slides/slide2.xml" Id="R42ad547d76ee4904" /><Relationship Type="http://schemas.openxmlformats.org/officeDocument/2006/relationships/slide" Target="/ppt/slides/slide3.xml" Id="R4b36db77be1a4795" /><Relationship Type="http://schemas.openxmlformats.org/officeDocument/2006/relationships/slide" Target="/ppt/slides/slide4.xml" Id="Rca37d7573de145b0" /><Relationship Type="http://schemas.openxmlformats.org/officeDocument/2006/relationships/slide" Target="/ppt/slides/slide5.xml" Id="R43870e35f8684e37" /><Relationship Type="http://schemas.openxmlformats.org/officeDocument/2006/relationships/slide" Target="/ppt/slides/slide6.xml" Id="Rda9a212848e04809" /><Relationship Type="http://schemas.openxmlformats.org/officeDocument/2006/relationships/slide" Target="/ppt/slides/slide7.xml" Id="R45f19f5d9b97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dbff4470d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4f768689145c1" /><Relationship Type="http://schemas.openxmlformats.org/officeDocument/2006/relationships/theme" Target="/ppt/slideMasters/theme/theme1.xml" Id="Rf0e192bc53ce4d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94f7686891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c8bcb2168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a03020bf2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f2ca963ce48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4b5a8baa5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bdaec0917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2015abeff4a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ab12334c8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BJG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13 207 545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Hjellestadvegen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