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071f144b4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4de36b3794962"/>
  </p:sldMasterIdLst>
  <p:sldIdLst>
    <p:sldId xmlns:r="http://schemas.openxmlformats.org/officeDocument/2006/relationships" id="256" r:id="R14ec837779c246b2"/>
    <p:sldId xmlns:r="http://schemas.openxmlformats.org/officeDocument/2006/relationships" id="257" r:id="Rc02dab53675740eb"/>
    <p:sldId xmlns:r="http://schemas.openxmlformats.org/officeDocument/2006/relationships" id="258" r:id="Rb0b668f7c19842d9"/>
    <p:sldId xmlns:r="http://schemas.openxmlformats.org/officeDocument/2006/relationships" id="259" r:id="Rc4f53c82fbab4924"/>
    <p:sldId xmlns:r="http://schemas.openxmlformats.org/officeDocument/2006/relationships" id="260" r:id="Re370636073ad4e24"/>
    <p:sldId xmlns:r="http://schemas.openxmlformats.org/officeDocument/2006/relationships" id="261" r:id="R8aed40c1c04045fe"/>
    <p:sldId xmlns:r="http://schemas.openxmlformats.org/officeDocument/2006/relationships" id="262" r:id="Re2d705d360f1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4de36b3794962" /><Relationship Type="http://schemas.openxmlformats.org/officeDocument/2006/relationships/slide" Target="/ppt/slides/slide1.xml" Id="R14ec837779c246b2" /><Relationship Type="http://schemas.openxmlformats.org/officeDocument/2006/relationships/slide" Target="/ppt/slides/slide2.xml" Id="Rc02dab53675740eb" /><Relationship Type="http://schemas.openxmlformats.org/officeDocument/2006/relationships/slide" Target="/ppt/slides/slide3.xml" Id="Rb0b668f7c19842d9" /><Relationship Type="http://schemas.openxmlformats.org/officeDocument/2006/relationships/slide" Target="/ppt/slides/slide4.xml" Id="Rc4f53c82fbab4924" /><Relationship Type="http://schemas.openxmlformats.org/officeDocument/2006/relationships/slide" Target="/ppt/slides/slide5.xml" Id="Re370636073ad4e24" /><Relationship Type="http://schemas.openxmlformats.org/officeDocument/2006/relationships/slide" Target="/ppt/slides/slide6.xml" Id="R8aed40c1c04045fe" /><Relationship Type="http://schemas.openxmlformats.org/officeDocument/2006/relationships/slide" Target="/ppt/slides/slide7.xml" Id="Re2d705d360f1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316f1080a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8183a56da4698" /><Relationship Type="http://schemas.openxmlformats.org/officeDocument/2006/relationships/theme" Target="/ppt/slideMasters/theme/theme1.xml" Id="R6f408e9a8e2d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8183a56da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7194134b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d6e9b926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de15e465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fb660c47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772843b0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1325a7ec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579b37d2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