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1d46efeb574e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6ee78737945b1"/>
  </p:sldMasterIdLst>
  <p:sldIdLst>
    <p:sldId xmlns:r="http://schemas.openxmlformats.org/officeDocument/2006/relationships" id="256" r:id="Rdc2e4134128649eb"/>
    <p:sldId xmlns:r="http://schemas.openxmlformats.org/officeDocument/2006/relationships" id="257" r:id="Rd8122359fd9f4e68"/>
    <p:sldId xmlns:r="http://schemas.openxmlformats.org/officeDocument/2006/relationships" id="258" r:id="R68c2991023254e96"/>
    <p:sldId xmlns:r="http://schemas.openxmlformats.org/officeDocument/2006/relationships" id="259" r:id="R77fdea0df6894152"/>
    <p:sldId xmlns:r="http://schemas.openxmlformats.org/officeDocument/2006/relationships" id="260" r:id="Re1ff623c02224004"/>
    <p:sldId xmlns:r="http://schemas.openxmlformats.org/officeDocument/2006/relationships" id="261" r:id="R93ee332c57604ed0"/>
    <p:sldId xmlns:r="http://schemas.openxmlformats.org/officeDocument/2006/relationships" id="262" r:id="Rf96cf35f195a4a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6ee78737945b1" /><Relationship Type="http://schemas.openxmlformats.org/officeDocument/2006/relationships/slide" Target="/ppt/slides/slide1.xml" Id="Rdc2e4134128649eb" /><Relationship Type="http://schemas.openxmlformats.org/officeDocument/2006/relationships/slide" Target="/ppt/slides/slide2.xml" Id="Rd8122359fd9f4e68" /><Relationship Type="http://schemas.openxmlformats.org/officeDocument/2006/relationships/slide" Target="/ppt/slides/slide3.xml" Id="R68c2991023254e96" /><Relationship Type="http://schemas.openxmlformats.org/officeDocument/2006/relationships/slide" Target="/ppt/slides/slide4.xml" Id="R77fdea0df6894152" /><Relationship Type="http://schemas.openxmlformats.org/officeDocument/2006/relationships/slide" Target="/ppt/slides/slide5.xml" Id="Re1ff623c02224004" /><Relationship Type="http://schemas.openxmlformats.org/officeDocument/2006/relationships/slide" Target="/ppt/slides/slide6.xml" Id="R93ee332c57604ed0" /><Relationship Type="http://schemas.openxmlformats.org/officeDocument/2006/relationships/slide" Target="/ppt/slides/slide7.xml" Id="Rf96cf35f195a4a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fdff86f6c47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899ccfb074c4e" /><Relationship Type="http://schemas.openxmlformats.org/officeDocument/2006/relationships/theme" Target="/ppt/slideMasters/theme/theme1.xml" Id="Rccf6ad21a266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899ccfb074c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456bf4a5d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c3494d1ae44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13afa8d4945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b908bf76b46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62d6f207d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faee2624c4b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760601af5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SVARTEPUTTEN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