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1b60bd9d13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20b1ba8b8a465a"/>
  </p:sldMasterIdLst>
  <p:sldIdLst>
    <p:sldId xmlns:r="http://schemas.openxmlformats.org/officeDocument/2006/relationships" id="256" r:id="Re5973d4c0e2a4e52"/>
    <p:sldId xmlns:r="http://schemas.openxmlformats.org/officeDocument/2006/relationships" id="257" r:id="Rba04f2d91b874b03"/>
    <p:sldId xmlns:r="http://schemas.openxmlformats.org/officeDocument/2006/relationships" id="258" r:id="Rcc79c685397c4bd8"/>
    <p:sldId xmlns:r="http://schemas.openxmlformats.org/officeDocument/2006/relationships" id="259" r:id="R4f4dd2074dfa4c0e"/>
    <p:sldId xmlns:r="http://schemas.openxmlformats.org/officeDocument/2006/relationships" id="260" r:id="Rb7be0801c29e4828"/>
    <p:sldId xmlns:r="http://schemas.openxmlformats.org/officeDocument/2006/relationships" id="261" r:id="R84d303bd8987405c"/>
    <p:sldId xmlns:r="http://schemas.openxmlformats.org/officeDocument/2006/relationships" id="262" r:id="Re56357aaa28c47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0b1ba8b8a465a" /><Relationship Type="http://schemas.openxmlformats.org/officeDocument/2006/relationships/slide" Target="/ppt/slides/slide1.xml" Id="Re5973d4c0e2a4e52" /><Relationship Type="http://schemas.openxmlformats.org/officeDocument/2006/relationships/slide" Target="/ppt/slides/slide2.xml" Id="Rba04f2d91b874b03" /><Relationship Type="http://schemas.openxmlformats.org/officeDocument/2006/relationships/slide" Target="/ppt/slides/slide3.xml" Id="Rcc79c685397c4bd8" /><Relationship Type="http://schemas.openxmlformats.org/officeDocument/2006/relationships/slide" Target="/ppt/slides/slide4.xml" Id="R4f4dd2074dfa4c0e" /><Relationship Type="http://schemas.openxmlformats.org/officeDocument/2006/relationships/slide" Target="/ppt/slides/slide5.xml" Id="Rb7be0801c29e4828" /><Relationship Type="http://schemas.openxmlformats.org/officeDocument/2006/relationships/slide" Target="/ppt/slides/slide6.xml" Id="R84d303bd8987405c" /><Relationship Type="http://schemas.openxmlformats.org/officeDocument/2006/relationships/slide" Target="/ppt/slides/slide7.xml" Id="Re56357aaa28c47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168cd3a3b4e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fee024d974c17" /><Relationship Type="http://schemas.openxmlformats.org/officeDocument/2006/relationships/theme" Target="/ppt/slideMasters/theme/theme1.xml" Id="Rf647061d29ba43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fee024d974c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801ed2bae45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f5037a10740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4c96c40624d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82b802a57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feaf24c50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d6b7659e24a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eef34ed1a47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