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9d6dc83a1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a02b3519d4bec"/>
  </p:sldMasterIdLst>
  <p:sldIdLst>
    <p:sldId xmlns:r="http://schemas.openxmlformats.org/officeDocument/2006/relationships" id="256" r:id="Rd21ababa144c482c"/>
    <p:sldId xmlns:r="http://schemas.openxmlformats.org/officeDocument/2006/relationships" id="257" r:id="R28c23280b9ba4c93"/>
    <p:sldId xmlns:r="http://schemas.openxmlformats.org/officeDocument/2006/relationships" id="258" r:id="Rb99862ac41d94136"/>
    <p:sldId xmlns:r="http://schemas.openxmlformats.org/officeDocument/2006/relationships" id="259" r:id="Rce6d03f5462a4965"/>
    <p:sldId xmlns:r="http://schemas.openxmlformats.org/officeDocument/2006/relationships" id="260" r:id="R816cfb9bc4774812"/>
    <p:sldId xmlns:r="http://schemas.openxmlformats.org/officeDocument/2006/relationships" id="261" r:id="R3604860d8a36444f"/>
    <p:sldId xmlns:r="http://schemas.openxmlformats.org/officeDocument/2006/relationships" id="262" r:id="Refc7ed0c5612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a02b3519d4bec" /><Relationship Type="http://schemas.openxmlformats.org/officeDocument/2006/relationships/slide" Target="/ppt/slides/slide1.xml" Id="Rd21ababa144c482c" /><Relationship Type="http://schemas.openxmlformats.org/officeDocument/2006/relationships/slide" Target="/ppt/slides/slide2.xml" Id="R28c23280b9ba4c93" /><Relationship Type="http://schemas.openxmlformats.org/officeDocument/2006/relationships/slide" Target="/ppt/slides/slide3.xml" Id="Rb99862ac41d94136" /><Relationship Type="http://schemas.openxmlformats.org/officeDocument/2006/relationships/slide" Target="/ppt/slides/slide4.xml" Id="Rce6d03f5462a4965" /><Relationship Type="http://schemas.openxmlformats.org/officeDocument/2006/relationships/slide" Target="/ppt/slides/slide5.xml" Id="R816cfb9bc4774812" /><Relationship Type="http://schemas.openxmlformats.org/officeDocument/2006/relationships/slide" Target="/ppt/slides/slide6.xml" Id="R3604860d8a36444f" /><Relationship Type="http://schemas.openxmlformats.org/officeDocument/2006/relationships/slide" Target="/ppt/slides/slide7.xml" Id="Refc7ed0c5612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6684212f0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c04b81d9f4f36" /><Relationship Type="http://schemas.openxmlformats.org/officeDocument/2006/relationships/theme" Target="/ppt/slideMasters/theme/theme1.xml" Id="Rbcb7787b2c5d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c04b81d9f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9e0d6fc0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ebb74b324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699c9393c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e942f20b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9e8e5155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f94bcbf37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cdf875a3b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25 700 117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28 372 125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