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9d18cf61d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6c087e8b045de"/>
  </p:sldMasterIdLst>
  <p:sldIdLst>
    <p:sldId xmlns:r="http://schemas.openxmlformats.org/officeDocument/2006/relationships" id="256" r:id="Rd69fce9fc4714437"/>
    <p:sldId xmlns:r="http://schemas.openxmlformats.org/officeDocument/2006/relationships" id="257" r:id="Rc3b3b681b47b47c6"/>
    <p:sldId xmlns:r="http://schemas.openxmlformats.org/officeDocument/2006/relationships" id="258" r:id="R64cea6dc107c467d"/>
    <p:sldId xmlns:r="http://schemas.openxmlformats.org/officeDocument/2006/relationships" id="259" r:id="Rb96c56855f954741"/>
    <p:sldId xmlns:r="http://schemas.openxmlformats.org/officeDocument/2006/relationships" id="260" r:id="R6d15989ac74a4241"/>
    <p:sldId xmlns:r="http://schemas.openxmlformats.org/officeDocument/2006/relationships" id="261" r:id="R557456fb07dc48b3"/>
    <p:sldId xmlns:r="http://schemas.openxmlformats.org/officeDocument/2006/relationships" id="262" r:id="R8cecb3e67ae5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6c087e8b045de" /><Relationship Type="http://schemas.openxmlformats.org/officeDocument/2006/relationships/slide" Target="/ppt/slides/slide1.xml" Id="Rd69fce9fc4714437" /><Relationship Type="http://schemas.openxmlformats.org/officeDocument/2006/relationships/slide" Target="/ppt/slides/slide2.xml" Id="Rc3b3b681b47b47c6" /><Relationship Type="http://schemas.openxmlformats.org/officeDocument/2006/relationships/slide" Target="/ppt/slides/slide3.xml" Id="R64cea6dc107c467d" /><Relationship Type="http://schemas.openxmlformats.org/officeDocument/2006/relationships/slide" Target="/ppt/slides/slide4.xml" Id="Rb96c56855f954741" /><Relationship Type="http://schemas.openxmlformats.org/officeDocument/2006/relationships/slide" Target="/ppt/slides/slide5.xml" Id="R6d15989ac74a4241" /><Relationship Type="http://schemas.openxmlformats.org/officeDocument/2006/relationships/slide" Target="/ppt/slides/slide6.xml" Id="R557456fb07dc48b3" /><Relationship Type="http://schemas.openxmlformats.org/officeDocument/2006/relationships/slide" Target="/ppt/slides/slide7.xml" Id="R8cecb3e67ae5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cb3f1fb5c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a5631884d4c4a" /><Relationship Type="http://schemas.openxmlformats.org/officeDocument/2006/relationships/theme" Target="/ppt/slideMasters/theme/theme1.xml" Id="Ra1dee3d9215d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a5631884d4c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99498b7ed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4beb91ad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8aee242b9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1cad462f48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f73c1818f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e7d2b73b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c1523ef2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23 628 226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Eek, Kjærlighetsstien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