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d45225faa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016b5a2d943b7"/>
  </p:sldMasterIdLst>
  <p:sldIdLst>
    <p:sldId xmlns:r="http://schemas.openxmlformats.org/officeDocument/2006/relationships" id="256" r:id="Rfa042e5e0e2e4143"/>
    <p:sldId xmlns:r="http://schemas.openxmlformats.org/officeDocument/2006/relationships" id="257" r:id="Rd24ea3b734c14d7d"/>
    <p:sldId xmlns:r="http://schemas.openxmlformats.org/officeDocument/2006/relationships" id="258" r:id="R849987c1103644be"/>
    <p:sldId xmlns:r="http://schemas.openxmlformats.org/officeDocument/2006/relationships" id="259" r:id="R8ceb43e094d14a9e"/>
    <p:sldId xmlns:r="http://schemas.openxmlformats.org/officeDocument/2006/relationships" id="260" r:id="R2ad86dbcabc440c3"/>
    <p:sldId xmlns:r="http://schemas.openxmlformats.org/officeDocument/2006/relationships" id="261" r:id="Ra1b47c9717d6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016b5a2d943b7" /><Relationship Type="http://schemas.openxmlformats.org/officeDocument/2006/relationships/slide" Target="/ppt/slides/slide1.xml" Id="Rfa042e5e0e2e4143" /><Relationship Type="http://schemas.openxmlformats.org/officeDocument/2006/relationships/slide" Target="/ppt/slides/slide2.xml" Id="Rd24ea3b734c14d7d" /><Relationship Type="http://schemas.openxmlformats.org/officeDocument/2006/relationships/slide" Target="/ppt/slides/slide3.xml" Id="R849987c1103644be" /><Relationship Type="http://schemas.openxmlformats.org/officeDocument/2006/relationships/slide" Target="/ppt/slides/slide4.xml" Id="R8ceb43e094d14a9e" /><Relationship Type="http://schemas.openxmlformats.org/officeDocument/2006/relationships/slide" Target="/ppt/slides/slide5.xml" Id="R2ad86dbcabc440c3" /><Relationship Type="http://schemas.openxmlformats.org/officeDocument/2006/relationships/slide" Target="/ppt/slides/slide6.xml" Id="Ra1b47c9717d6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9f9d2a286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a31bc7f2443d4" /><Relationship Type="http://schemas.openxmlformats.org/officeDocument/2006/relationships/theme" Target="/ppt/slideMasters/theme/theme1.xml" Id="Rbf21ca1aab09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a31bc7f24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f3fa90d38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21721977b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fc17ac6b7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e5e13da94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acc7e0bf1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02b1b7b1f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