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ae4abd5ee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18fbca5c04376"/>
  </p:sldMasterIdLst>
  <p:sldIdLst>
    <p:sldId xmlns:r="http://schemas.openxmlformats.org/officeDocument/2006/relationships" id="256" r:id="Rf1cbff966c8f4ed4"/>
    <p:sldId xmlns:r="http://schemas.openxmlformats.org/officeDocument/2006/relationships" id="257" r:id="Ra16f4cede6144957"/>
    <p:sldId xmlns:r="http://schemas.openxmlformats.org/officeDocument/2006/relationships" id="258" r:id="R4551aa39db884b98"/>
    <p:sldId xmlns:r="http://schemas.openxmlformats.org/officeDocument/2006/relationships" id="259" r:id="R5a4a5b2029c44c20"/>
    <p:sldId xmlns:r="http://schemas.openxmlformats.org/officeDocument/2006/relationships" id="260" r:id="R57ad2e8e18064dd7"/>
    <p:sldId xmlns:r="http://schemas.openxmlformats.org/officeDocument/2006/relationships" id="261" r:id="Rf93d25af71084175"/>
    <p:sldId xmlns:r="http://schemas.openxmlformats.org/officeDocument/2006/relationships" id="262" r:id="R1baf480285c1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18fbca5c04376" /><Relationship Type="http://schemas.openxmlformats.org/officeDocument/2006/relationships/slide" Target="/ppt/slides/slide1.xml" Id="Rf1cbff966c8f4ed4" /><Relationship Type="http://schemas.openxmlformats.org/officeDocument/2006/relationships/slide" Target="/ppt/slides/slide2.xml" Id="Ra16f4cede6144957" /><Relationship Type="http://schemas.openxmlformats.org/officeDocument/2006/relationships/slide" Target="/ppt/slides/slide3.xml" Id="R4551aa39db884b98" /><Relationship Type="http://schemas.openxmlformats.org/officeDocument/2006/relationships/slide" Target="/ppt/slides/slide4.xml" Id="R5a4a5b2029c44c20" /><Relationship Type="http://schemas.openxmlformats.org/officeDocument/2006/relationships/slide" Target="/ppt/slides/slide5.xml" Id="R57ad2e8e18064dd7" /><Relationship Type="http://schemas.openxmlformats.org/officeDocument/2006/relationships/slide" Target="/ppt/slides/slide6.xml" Id="Rf93d25af71084175" /><Relationship Type="http://schemas.openxmlformats.org/officeDocument/2006/relationships/slide" Target="/ppt/slides/slide7.xml" Id="R1baf480285c1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5d80fb3be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e9e443f674f34" /><Relationship Type="http://schemas.openxmlformats.org/officeDocument/2006/relationships/theme" Target="/ppt/slideMasters/theme/theme1.xml" Id="R5fbcb97e1ba6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e9e443f67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b3b8e535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9e331bcd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37815704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762ad664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eb2c20d2d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65bf00da4d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ffa96263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REME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REME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67 112 044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FINN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Arne Reme, Tangen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