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69910424a048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3be4afb5ab496c"/>
  </p:sldMasterIdLst>
  <p:sldIdLst>
    <p:sldId xmlns:r="http://schemas.openxmlformats.org/officeDocument/2006/relationships" id="256" r:id="R35b39e6535064097"/>
    <p:sldId xmlns:r="http://schemas.openxmlformats.org/officeDocument/2006/relationships" id="257" r:id="R26c1edd92fee4239"/>
    <p:sldId xmlns:r="http://schemas.openxmlformats.org/officeDocument/2006/relationships" id="258" r:id="R1dd8b6456038401d"/>
    <p:sldId xmlns:r="http://schemas.openxmlformats.org/officeDocument/2006/relationships" id="259" r:id="Rb6290038fed14933"/>
    <p:sldId xmlns:r="http://schemas.openxmlformats.org/officeDocument/2006/relationships" id="260" r:id="R28f103c5ee504271"/>
    <p:sldId xmlns:r="http://schemas.openxmlformats.org/officeDocument/2006/relationships" id="261" r:id="R6c8a2f74b05f4565"/>
    <p:sldId xmlns:r="http://schemas.openxmlformats.org/officeDocument/2006/relationships" id="262" r:id="R9ccf8a106cdb41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be4afb5ab496c" /><Relationship Type="http://schemas.openxmlformats.org/officeDocument/2006/relationships/slide" Target="/ppt/slides/slide1.xml" Id="R35b39e6535064097" /><Relationship Type="http://schemas.openxmlformats.org/officeDocument/2006/relationships/slide" Target="/ppt/slides/slide2.xml" Id="R26c1edd92fee4239" /><Relationship Type="http://schemas.openxmlformats.org/officeDocument/2006/relationships/slide" Target="/ppt/slides/slide3.xml" Id="R1dd8b6456038401d" /><Relationship Type="http://schemas.openxmlformats.org/officeDocument/2006/relationships/slide" Target="/ppt/slides/slide4.xml" Id="Rb6290038fed14933" /><Relationship Type="http://schemas.openxmlformats.org/officeDocument/2006/relationships/slide" Target="/ppt/slides/slide5.xml" Id="R28f103c5ee504271" /><Relationship Type="http://schemas.openxmlformats.org/officeDocument/2006/relationships/slide" Target="/ppt/slides/slide6.xml" Id="R6c8a2f74b05f4565" /><Relationship Type="http://schemas.openxmlformats.org/officeDocument/2006/relationships/slide" Target="/ppt/slides/slide7.xml" Id="R9ccf8a106cdb41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a2964813b4e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8056b908548e7" /><Relationship Type="http://schemas.openxmlformats.org/officeDocument/2006/relationships/theme" Target="/ppt/slideMasters/theme/theme1.xml" Id="R0af34ad61f7e43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c8056b908548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c0350ec9e4d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363f0b7554c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5f28ca7f644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e581b3b7643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730eacf5c48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0037a87da47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b3820b20145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HEJO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HEDEGAARD-LARSEN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989 242 598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