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5d4665349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da6795b92c43db"/>
  </p:sldMasterIdLst>
  <p:sldIdLst>
    <p:sldId xmlns:r="http://schemas.openxmlformats.org/officeDocument/2006/relationships" id="256" r:id="R0f12d38f65b44ee3"/>
    <p:sldId xmlns:r="http://schemas.openxmlformats.org/officeDocument/2006/relationships" id="257" r:id="R8f7188073a1a4332"/>
    <p:sldId xmlns:r="http://schemas.openxmlformats.org/officeDocument/2006/relationships" id="258" r:id="Re23fa91e934d44ee"/>
    <p:sldId xmlns:r="http://schemas.openxmlformats.org/officeDocument/2006/relationships" id="259" r:id="Rf2b1a092d0ec4ce8"/>
    <p:sldId xmlns:r="http://schemas.openxmlformats.org/officeDocument/2006/relationships" id="260" r:id="Rd4f388f484be42d7"/>
    <p:sldId xmlns:r="http://schemas.openxmlformats.org/officeDocument/2006/relationships" id="261" r:id="R68af8d289b3749ef"/>
    <p:sldId xmlns:r="http://schemas.openxmlformats.org/officeDocument/2006/relationships" id="262" r:id="R2ac52ae1a136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a6795b92c43db" /><Relationship Type="http://schemas.openxmlformats.org/officeDocument/2006/relationships/slide" Target="/ppt/slides/slide1.xml" Id="R0f12d38f65b44ee3" /><Relationship Type="http://schemas.openxmlformats.org/officeDocument/2006/relationships/slide" Target="/ppt/slides/slide2.xml" Id="R8f7188073a1a4332" /><Relationship Type="http://schemas.openxmlformats.org/officeDocument/2006/relationships/slide" Target="/ppt/slides/slide3.xml" Id="Re23fa91e934d44ee" /><Relationship Type="http://schemas.openxmlformats.org/officeDocument/2006/relationships/slide" Target="/ppt/slides/slide4.xml" Id="Rf2b1a092d0ec4ce8" /><Relationship Type="http://schemas.openxmlformats.org/officeDocument/2006/relationships/slide" Target="/ppt/slides/slide5.xml" Id="Rd4f388f484be42d7" /><Relationship Type="http://schemas.openxmlformats.org/officeDocument/2006/relationships/slide" Target="/ppt/slides/slide6.xml" Id="R68af8d289b3749ef" /><Relationship Type="http://schemas.openxmlformats.org/officeDocument/2006/relationships/slide" Target="/ppt/slides/slide7.xml" Id="R2ac52ae1a136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946c3fe1f44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490ec8fb643da" /><Relationship Type="http://schemas.openxmlformats.org/officeDocument/2006/relationships/theme" Target="/ppt/slideMasters/theme/theme1.xml" Id="R89de6a0984bc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490ec8fb6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0078fc918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d6162e99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74e6afcd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dadce5b6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be35869b8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43179615e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3c242e05e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53 129 587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63 443 538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TOM 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BONSAK HANNE CECILIE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