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cbe4593dc341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0e547b705c4375"/>
  </p:sldMasterIdLst>
  <p:sldIdLst>
    <p:sldId xmlns:r="http://schemas.openxmlformats.org/officeDocument/2006/relationships" id="256" r:id="Re0d92a343a644083"/>
    <p:sldId xmlns:r="http://schemas.openxmlformats.org/officeDocument/2006/relationships" id="257" r:id="Rc333bf56bf1347da"/>
    <p:sldId xmlns:r="http://schemas.openxmlformats.org/officeDocument/2006/relationships" id="258" r:id="R0ddfae8e78b34141"/>
    <p:sldId xmlns:r="http://schemas.openxmlformats.org/officeDocument/2006/relationships" id="259" r:id="R852e95d3f47a40cd"/>
    <p:sldId xmlns:r="http://schemas.openxmlformats.org/officeDocument/2006/relationships" id="260" r:id="Rf6fef4926fa940db"/>
    <p:sldId xmlns:r="http://schemas.openxmlformats.org/officeDocument/2006/relationships" id="261" r:id="Rb261fc6d7e664ec3"/>
    <p:sldId xmlns:r="http://schemas.openxmlformats.org/officeDocument/2006/relationships" id="262" r:id="R45b1049ab70547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e547b705c4375" /><Relationship Type="http://schemas.openxmlformats.org/officeDocument/2006/relationships/slide" Target="/ppt/slides/slide1.xml" Id="Re0d92a343a644083" /><Relationship Type="http://schemas.openxmlformats.org/officeDocument/2006/relationships/slide" Target="/ppt/slides/slide2.xml" Id="Rc333bf56bf1347da" /><Relationship Type="http://schemas.openxmlformats.org/officeDocument/2006/relationships/slide" Target="/ppt/slides/slide3.xml" Id="R0ddfae8e78b34141" /><Relationship Type="http://schemas.openxmlformats.org/officeDocument/2006/relationships/slide" Target="/ppt/slides/slide4.xml" Id="R852e95d3f47a40cd" /><Relationship Type="http://schemas.openxmlformats.org/officeDocument/2006/relationships/slide" Target="/ppt/slides/slide5.xml" Id="Rf6fef4926fa940db" /><Relationship Type="http://schemas.openxmlformats.org/officeDocument/2006/relationships/slide" Target="/ppt/slides/slide6.xml" Id="Rb261fc6d7e664ec3" /><Relationship Type="http://schemas.openxmlformats.org/officeDocument/2006/relationships/slide" Target="/ppt/slides/slide7.xml" Id="R45b1049ab70547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5a05d59954f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dc784a6f64c15" /><Relationship Type="http://schemas.openxmlformats.org/officeDocument/2006/relationships/theme" Target="/ppt/slideMasters/theme/theme1.xml" Id="Rf937ec856a5c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6dc784a6f64c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1d1343bc143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e648c2e094b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e6566837e40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a62a4540e4d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4ca56c36f4f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23e8aac5345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f8facaa1943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PSAKTIV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ble etablert [år] og holder til i Øksendal.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17 940 558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18 062 403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 PER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6610 Øksendal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