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8ba775634343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6fb9bf7c524f25"/>
  </p:sldMasterIdLst>
  <p:sldIdLst>
    <p:sldId xmlns:r="http://schemas.openxmlformats.org/officeDocument/2006/relationships" id="256" r:id="R373b66a9529e4c94"/>
    <p:sldId xmlns:r="http://schemas.openxmlformats.org/officeDocument/2006/relationships" id="257" r:id="R15dd8a5c717f4e4a"/>
    <p:sldId xmlns:r="http://schemas.openxmlformats.org/officeDocument/2006/relationships" id="258" r:id="R0f8ddb98cdab4ea2"/>
    <p:sldId xmlns:r="http://schemas.openxmlformats.org/officeDocument/2006/relationships" id="259" r:id="R452f339eff07403f"/>
    <p:sldId xmlns:r="http://schemas.openxmlformats.org/officeDocument/2006/relationships" id="260" r:id="R3ee56a982b5f44af"/>
    <p:sldId xmlns:r="http://schemas.openxmlformats.org/officeDocument/2006/relationships" id="261" r:id="R13fdaaf5ed1444d1"/>
    <p:sldId xmlns:r="http://schemas.openxmlformats.org/officeDocument/2006/relationships" id="262" r:id="R5f538dd2a87f45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6fb9bf7c524f25" /><Relationship Type="http://schemas.openxmlformats.org/officeDocument/2006/relationships/slide" Target="/ppt/slides/slide1.xml" Id="R373b66a9529e4c94" /><Relationship Type="http://schemas.openxmlformats.org/officeDocument/2006/relationships/slide" Target="/ppt/slides/slide2.xml" Id="R15dd8a5c717f4e4a" /><Relationship Type="http://schemas.openxmlformats.org/officeDocument/2006/relationships/slide" Target="/ppt/slides/slide3.xml" Id="R0f8ddb98cdab4ea2" /><Relationship Type="http://schemas.openxmlformats.org/officeDocument/2006/relationships/slide" Target="/ppt/slides/slide4.xml" Id="R452f339eff07403f" /><Relationship Type="http://schemas.openxmlformats.org/officeDocument/2006/relationships/slide" Target="/ppt/slides/slide5.xml" Id="R3ee56a982b5f44af" /><Relationship Type="http://schemas.openxmlformats.org/officeDocument/2006/relationships/slide" Target="/ppt/slides/slide6.xml" Id="R13fdaaf5ed1444d1" /><Relationship Type="http://schemas.openxmlformats.org/officeDocument/2006/relationships/slide" Target="/ppt/slides/slide7.xml" Id="R5f538dd2a87f45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b1608ff37a4a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86cf3d86a4d49" /><Relationship Type="http://schemas.openxmlformats.org/officeDocument/2006/relationships/theme" Target="/ppt/slideMasters/theme/theme1.xml" Id="R46c664224e0540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486cf3d86a4d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5993bbd2e46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5baa322be44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ebaa99e4946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2a1f3d1b547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1504bc2354c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c851bb83c48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d0c4574ce46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RODO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RODO INVEST AS ble etablert [år] og holder til i Naustbukta.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435 469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−4 306 558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−175 553 848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636 439 081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651 877 574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CADO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DOLMEN ROALD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LLD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RKD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Maren F. Sverdrups veg 475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7990 Naustbukta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989 229 729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RODO INVEST AS</a:t>
            </a:r>
          </a:p>
        </p:txBody>
      </p:sp>
    </p:spTree>
  </p:cSld>
  <p:clrMapOvr>
    <a:masterClrMapping xmlns:a="http://schemas.openxmlformats.org/drawingml/2006/main"/>
  </p:clrMapOvr>
</p:sld>
</file>